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2" r:id="rId1"/>
  </p:sldMasterIdLst>
  <p:notesMasterIdLst>
    <p:notesMasterId r:id="rId22"/>
  </p:notesMasterIdLst>
  <p:sldIdLst>
    <p:sldId id="257" r:id="rId2"/>
    <p:sldId id="260" r:id="rId3"/>
    <p:sldId id="261" r:id="rId4"/>
    <p:sldId id="262" r:id="rId5"/>
    <p:sldId id="263" r:id="rId6"/>
    <p:sldId id="258" r:id="rId7"/>
    <p:sldId id="264" r:id="rId8"/>
    <p:sldId id="265" r:id="rId9"/>
    <p:sldId id="266" r:id="rId10"/>
    <p:sldId id="267" r:id="rId11"/>
    <p:sldId id="268" r:id="rId12"/>
    <p:sldId id="269" r:id="rId13"/>
    <p:sldId id="270" r:id="rId14"/>
    <p:sldId id="271" r:id="rId15"/>
    <p:sldId id="272" r:id="rId16"/>
    <p:sldId id="273" r:id="rId17"/>
    <p:sldId id="275" r:id="rId18"/>
    <p:sldId id="276" r:id="rId19"/>
    <p:sldId id="277" r:id="rId20"/>
    <p:sldId id="259"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000"/>
    <a:srgbClr val="303030"/>
    <a:srgbClr val="404040"/>
    <a:srgbClr val="FFFFFF"/>
    <a:srgbClr val="7F7F7F"/>
    <a:srgbClr val="958F7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74074" autoAdjust="0"/>
  </p:normalViewPr>
  <p:slideViewPr>
    <p:cSldViewPr snapToGrid="0">
      <p:cViewPr varScale="1">
        <p:scale>
          <a:sx n="110" d="100"/>
          <a:sy n="110" d="100"/>
        </p:scale>
        <p:origin x="1254" y="96"/>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E1F56A2-3178-4782-B2EE-2EC55770787F}" type="datetimeFigureOut">
              <a:rPr lang="en-AU" smtClean="0"/>
              <a:t>18/03/2025</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4010C41-C78F-4783-B6C1-D57FD2F0A8BA}" type="slidenum">
              <a:rPr lang="en-AU" smtClean="0"/>
              <a:t>‹#›</a:t>
            </a:fld>
            <a:endParaRPr lang="en-AU"/>
          </a:p>
        </p:txBody>
      </p:sp>
    </p:spTree>
    <p:extLst>
      <p:ext uri="{BB962C8B-B14F-4D97-AF65-F5344CB8AC3E}">
        <p14:creationId xmlns:p14="http://schemas.microsoft.com/office/powerpoint/2010/main" val="8256269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Hello everyone, and welcome to Coding Bytes Mini.  These videos are quick simple software tutorials, bought to life by my AI-Powered clone.  I write the scripts, and my clone handles the production!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Today we will be installing TF1200, the TwinCAT 3 UI client on TwinCAT BSD.  </a:t>
            </a:r>
            <a:endParaRPr lang="en-AU" b="1" dirty="0"/>
          </a:p>
        </p:txBody>
      </p:sp>
      <p:sp>
        <p:nvSpPr>
          <p:cNvPr id="4" name="Slide Number Placeholder 3"/>
          <p:cNvSpPr>
            <a:spLocks noGrp="1"/>
          </p:cNvSpPr>
          <p:nvPr>
            <p:ph type="sldNum" sz="quarter" idx="5"/>
          </p:nvPr>
        </p:nvSpPr>
        <p:spPr/>
        <p:txBody>
          <a:bodyPr/>
          <a:lstStyle/>
          <a:p>
            <a:fld id="{B4010C41-C78F-4783-B6C1-D57FD2F0A8BA}" type="slidenum">
              <a:rPr lang="en-AU" smtClean="0"/>
              <a:t>1</a:t>
            </a:fld>
            <a:endParaRPr lang="en-AU"/>
          </a:p>
        </p:txBody>
      </p:sp>
    </p:spTree>
    <p:extLst>
      <p:ext uri="{BB962C8B-B14F-4D97-AF65-F5344CB8AC3E}">
        <p14:creationId xmlns:p14="http://schemas.microsoft.com/office/powerpoint/2010/main" val="23038330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0183CA-166F-E5A5-6DF2-85E22EC6560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5A47D5B-9C12-E6D6-D5D5-6DE35DA5E74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8BBFBB1-05CD-D15F-B7D8-5529F55C00C8}"/>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As a handy hint, you can use the l s command to show a list of all of the scripts located in the folder. {pause 0.5}</a:t>
            </a:r>
          </a:p>
          <a:p>
            <a:r>
              <a:rPr lang="en-AU" dirty="0"/>
              <a:t>You can see details about each of the scripts by including the help flag at the end of the file name as shown.</a:t>
            </a:r>
          </a:p>
        </p:txBody>
      </p:sp>
      <p:sp>
        <p:nvSpPr>
          <p:cNvPr id="4" name="Slide Number Placeholder 3">
            <a:extLst>
              <a:ext uri="{FF2B5EF4-FFF2-40B4-BE49-F238E27FC236}">
                <a16:creationId xmlns:a16="http://schemas.microsoft.com/office/drawing/2014/main" id="{53F34E06-31E6-DA40-E015-DD107B1A5B36}"/>
              </a:ext>
            </a:extLst>
          </p:cNvPr>
          <p:cNvSpPr>
            <a:spLocks noGrp="1"/>
          </p:cNvSpPr>
          <p:nvPr>
            <p:ph type="sldNum" sz="quarter" idx="5"/>
          </p:nvPr>
        </p:nvSpPr>
        <p:spPr/>
        <p:txBody>
          <a:bodyPr/>
          <a:lstStyle/>
          <a:p>
            <a:fld id="{B4010C41-C78F-4783-B6C1-D57FD2F0A8BA}" type="slidenum">
              <a:rPr lang="en-AU" smtClean="0"/>
              <a:t>10</a:t>
            </a:fld>
            <a:endParaRPr lang="en-AU"/>
          </a:p>
        </p:txBody>
      </p:sp>
    </p:spTree>
    <p:extLst>
      <p:ext uri="{BB962C8B-B14F-4D97-AF65-F5344CB8AC3E}">
        <p14:creationId xmlns:p14="http://schemas.microsoft.com/office/powerpoint/2010/main" val="8071272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DB05CE-1A9A-F1BC-1107-53D5CC87F97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B6F5E09-C1E9-C580-E274-1C4AD03D498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F967CFB-98E5-308D-2AA1-2C87F8DF3666}"/>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We are now ready to setup TF1200 using a default configuration.  Type in the command above.  This will create a new TF1200 user.  It will set the system to automatically login this user, and once logged in, it will start the TF1200 UI client automatically. </a:t>
            </a:r>
          </a:p>
        </p:txBody>
      </p:sp>
      <p:sp>
        <p:nvSpPr>
          <p:cNvPr id="4" name="Slide Number Placeholder 3">
            <a:extLst>
              <a:ext uri="{FF2B5EF4-FFF2-40B4-BE49-F238E27FC236}">
                <a16:creationId xmlns:a16="http://schemas.microsoft.com/office/drawing/2014/main" id="{1C2BD79D-B7EE-3898-D794-44F67FFC41A8}"/>
              </a:ext>
            </a:extLst>
          </p:cNvPr>
          <p:cNvSpPr>
            <a:spLocks noGrp="1"/>
          </p:cNvSpPr>
          <p:nvPr>
            <p:ph type="sldNum" sz="quarter" idx="5"/>
          </p:nvPr>
        </p:nvSpPr>
        <p:spPr/>
        <p:txBody>
          <a:bodyPr/>
          <a:lstStyle/>
          <a:p>
            <a:fld id="{B4010C41-C78F-4783-B6C1-D57FD2F0A8BA}" type="slidenum">
              <a:rPr lang="en-AU" smtClean="0"/>
              <a:t>11</a:t>
            </a:fld>
            <a:endParaRPr lang="en-AU"/>
          </a:p>
        </p:txBody>
      </p:sp>
    </p:spTree>
    <p:extLst>
      <p:ext uri="{BB962C8B-B14F-4D97-AF65-F5344CB8AC3E}">
        <p14:creationId xmlns:p14="http://schemas.microsoft.com/office/powerpoint/2010/main" val="19663577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527460-523F-24C1-275A-FFB93143D5D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7BE5C0B-7D4A-529D-4BC8-278D8181BC5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FB4D0F9-4974-07A5-093F-F1C0CC0B8E2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This is the installation of TF1200 complete.  We will now connect a keyboard, mouse and monitor to the IPC and reboot.  You can use the shutdown command as shown above to reboot from the terminal. </a:t>
            </a:r>
          </a:p>
        </p:txBody>
      </p:sp>
      <p:sp>
        <p:nvSpPr>
          <p:cNvPr id="4" name="Slide Number Placeholder 3">
            <a:extLst>
              <a:ext uri="{FF2B5EF4-FFF2-40B4-BE49-F238E27FC236}">
                <a16:creationId xmlns:a16="http://schemas.microsoft.com/office/drawing/2014/main" id="{2CAFD2D2-B996-D039-3514-2E153B69C635}"/>
              </a:ext>
            </a:extLst>
          </p:cNvPr>
          <p:cNvSpPr>
            <a:spLocks noGrp="1"/>
          </p:cNvSpPr>
          <p:nvPr>
            <p:ph type="sldNum" sz="quarter" idx="5"/>
          </p:nvPr>
        </p:nvSpPr>
        <p:spPr/>
        <p:txBody>
          <a:bodyPr/>
          <a:lstStyle/>
          <a:p>
            <a:fld id="{B4010C41-C78F-4783-B6C1-D57FD2F0A8BA}" type="slidenum">
              <a:rPr lang="en-AU" smtClean="0"/>
              <a:t>12</a:t>
            </a:fld>
            <a:endParaRPr lang="en-AU"/>
          </a:p>
        </p:txBody>
      </p:sp>
    </p:spTree>
    <p:extLst>
      <p:ext uri="{BB962C8B-B14F-4D97-AF65-F5344CB8AC3E}">
        <p14:creationId xmlns:p14="http://schemas.microsoft.com/office/powerpoint/2010/main" val="19687973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6FAB07-FC54-034C-88A3-4BA51DC8400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7C4F15B-E3C8-CAAD-20FB-830CECDB22B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44CDA84-C846-C388-09AA-26A45515473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You will now see TwinCAT BSD booting directly into the TF1200 UI client.  By default, this will show the documentation.  The next step is to use the web console to configure the software to point to our local TwinCAT HMI server. </a:t>
            </a:r>
          </a:p>
        </p:txBody>
      </p:sp>
      <p:sp>
        <p:nvSpPr>
          <p:cNvPr id="4" name="Slide Number Placeholder 3">
            <a:extLst>
              <a:ext uri="{FF2B5EF4-FFF2-40B4-BE49-F238E27FC236}">
                <a16:creationId xmlns:a16="http://schemas.microsoft.com/office/drawing/2014/main" id="{424C9833-0961-1497-83D5-CEA5EC8C66B0}"/>
              </a:ext>
            </a:extLst>
          </p:cNvPr>
          <p:cNvSpPr>
            <a:spLocks noGrp="1"/>
          </p:cNvSpPr>
          <p:nvPr>
            <p:ph type="sldNum" sz="quarter" idx="5"/>
          </p:nvPr>
        </p:nvSpPr>
        <p:spPr/>
        <p:txBody>
          <a:bodyPr/>
          <a:lstStyle/>
          <a:p>
            <a:fld id="{B4010C41-C78F-4783-B6C1-D57FD2F0A8BA}" type="slidenum">
              <a:rPr lang="en-AU" smtClean="0"/>
              <a:t>13</a:t>
            </a:fld>
            <a:endParaRPr lang="en-AU"/>
          </a:p>
        </p:txBody>
      </p:sp>
    </p:spTree>
    <p:extLst>
      <p:ext uri="{BB962C8B-B14F-4D97-AF65-F5344CB8AC3E}">
        <p14:creationId xmlns:p14="http://schemas.microsoft.com/office/powerpoint/2010/main" val="8298715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4520E8-5868-4743-0205-12C43E1E226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17F8DED-0F36-BB3B-7A74-4DBD8C3733F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C8C487A-4F76-E146-597A-2E32DA886D3F}"/>
              </a:ext>
            </a:extLst>
          </p:cNvPr>
          <p:cNvSpPr>
            <a:spLocks noGrp="1"/>
          </p:cNvSpPr>
          <p:nvPr>
            <p:ph type="body" idx="1"/>
          </p:nvPr>
        </p:nvSpPr>
        <p:spPr/>
        <p:txBody>
          <a:bodyPr/>
          <a:lstStyle/>
          <a:p>
            <a:r>
              <a:rPr lang="en-AU" dirty="0"/>
              <a:t>As before, open the web console using the Administrator credentials.  This time, on the terminal we will login using the newly created user TF1200, with no password.</a:t>
            </a:r>
          </a:p>
        </p:txBody>
      </p:sp>
      <p:sp>
        <p:nvSpPr>
          <p:cNvPr id="4" name="Slide Number Placeholder 3">
            <a:extLst>
              <a:ext uri="{FF2B5EF4-FFF2-40B4-BE49-F238E27FC236}">
                <a16:creationId xmlns:a16="http://schemas.microsoft.com/office/drawing/2014/main" id="{24CC315D-A673-1B8D-F2FB-FD8AD603E9FF}"/>
              </a:ext>
            </a:extLst>
          </p:cNvPr>
          <p:cNvSpPr>
            <a:spLocks noGrp="1"/>
          </p:cNvSpPr>
          <p:nvPr>
            <p:ph type="sldNum" sz="quarter" idx="5"/>
          </p:nvPr>
        </p:nvSpPr>
        <p:spPr/>
        <p:txBody>
          <a:bodyPr/>
          <a:lstStyle/>
          <a:p>
            <a:fld id="{B4010C41-C78F-4783-B6C1-D57FD2F0A8BA}" type="slidenum">
              <a:rPr lang="en-AU" smtClean="0"/>
              <a:t>14</a:t>
            </a:fld>
            <a:endParaRPr lang="en-AU"/>
          </a:p>
        </p:txBody>
      </p:sp>
    </p:spTree>
    <p:extLst>
      <p:ext uri="{BB962C8B-B14F-4D97-AF65-F5344CB8AC3E}">
        <p14:creationId xmlns:p14="http://schemas.microsoft.com/office/powerpoint/2010/main" val="31426662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4FF4C3-090C-375C-36E0-EB54D7E39CD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7C52483-6DEE-CE17-3F0E-31F6ACEDB43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5F4607D-62F1-390F-3A19-89DE733E59D6}"/>
              </a:ext>
            </a:extLst>
          </p:cNvPr>
          <p:cNvSpPr>
            <a:spLocks noGrp="1"/>
          </p:cNvSpPr>
          <p:nvPr>
            <p:ph type="body" idx="1"/>
          </p:nvPr>
        </p:nvSpPr>
        <p:spPr/>
        <p:txBody>
          <a:bodyPr/>
          <a:lstStyle/>
          <a:p>
            <a:r>
              <a:rPr lang="en-AU" dirty="0"/>
              <a:t>The TF1200 UI client is configured using a </a:t>
            </a:r>
            <a:r>
              <a:rPr lang="en-AU" dirty="0" err="1"/>
              <a:t>json</a:t>
            </a:r>
            <a:r>
              <a:rPr lang="en-AU" dirty="0"/>
              <a:t> file.  The path is shown on the slide.  We will use e </a:t>
            </a:r>
            <a:r>
              <a:rPr lang="en-AU" dirty="0" err="1"/>
              <a:t>e</a:t>
            </a:r>
            <a:r>
              <a:rPr lang="en-AU" dirty="0"/>
              <a:t>, which is the Easy Editor pre-installed in TwinCAT BSD to edit the file.  Type e </a:t>
            </a:r>
            <a:r>
              <a:rPr lang="en-AU" dirty="0" err="1"/>
              <a:t>e</a:t>
            </a:r>
            <a:r>
              <a:rPr lang="en-AU" dirty="0"/>
              <a:t>, followed by the file path to open the editor.  The editor is text base, so at the top of the file they show common useful commands.</a:t>
            </a:r>
          </a:p>
        </p:txBody>
      </p:sp>
      <p:sp>
        <p:nvSpPr>
          <p:cNvPr id="4" name="Slide Number Placeholder 3">
            <a:extLst>
              <a:ext uri="{FF2B5EF4-FFF2-40B4-BE49-F238E27FC236}">
                <a16:creationId xmlns:a16="http://schemas.microsoft.com/office/drawing/2014/main" id="{312056F5-D642-C0A2-F0B3-0FBE91F8CFF8}"/>
              </a:ext>
            </a:extLst>
          </p:cNvPr>
          <p:cNvSpPr>
            <a:spLocks noGrp="1"/>
          </p:cNvSpPr>
          <p:nvPr>
            <p:ph type="sldNum" sz="quarter" idx="5"/>
          </p:nvPr>
        </p:nvSpPr>
        <p:spPr/>
        <p:txBody>
          <a:bodyPr/>
          <a:lstStyle/>
          <a:p>
            <a:fld id="{B4010C41-C78F-4783-B6C1-D57FD2F0A8BA}" type="slidenum">
              <a:rPr lang="en-AU" smtClean="0"/>
              <a:t>15</a:t>
            </a:fld>
            <a:endParaRPr lang="en-AU"/>
          </a:p>
        </p:txBody>
      </p:sp>
    </p:spTree>
    <p:extLst>
      <p:ext uri="{BB962C8B-B14F-4D97-AF65-F5344CB8AC3E}">
        <p14:creationId xmlns:p14="http://schemas.microsoft.com/office/powerpoint/2010/main" val="18731777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237E4E-DE10-CD46-8F96-EA0DC88459E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B39A559-E16C-F595-9997-03538829166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203F3FE-D5DB-6929-320A-6D1CDFA4934C}"/>
              </a:ext>
            </a:extLst>
          </p:cNvPr>
          <p:cNvSpPr>
            <a:spLocks noGrp="1"/>
          </p:cNvSpPr>
          <p:nvPr>
            <p:ph type="body" idx="1"/>
          </p:nvPr>
        </p:nvSpPr>
        <p:spPr/>
        <p:txBody>
          <a:bodyPr/>
          <a:lstStyle/>
          <a:p>
            <a:r>
              <a:rPr lang="en-AU" dirty="0"/>
              <a:t>The editor is very easy to use.  Simply navigate the file using the arrow keys.  We need to find and edit the start </a:t>
            </a:r>
            <a:r>
              <a:rPr lang="en-AU" dirty="0" err="1"/>
              <a:t>url</a:t>
            </a:r>
            <a:r>
              <a:rPr lang="en-AU" dirty="0"/>
              <a:t> entry.  We will change this to http colon, forward slash, forward slash, local host, colon 20 10.  This document is a </a:t>
            </a:r>
            <a:r>
              <a:rPr lang="en-AU" dirty="0" err="1"/>
              <a:t>json</a:t>
            </a:r>
            <a:r>
              <a:rPr lang="en-AU" dirty="0"/>
              <a:t> format, so take care when editing the file to preserve the correct speech marks and commas.  </a:t>
            </a:r>
          </a:p>
        </p:txBody>
      </p:sp>
      <p:sp>
        <p:nvSpPr>
          <p:cNvPr id="4" name="Slide Number Placeholder 3">
            <a:extLst>
              <a:ext uri="{FF2B5EF4-FFF2-40B4-BE49-F238E27FC236}">
                <a16:creationId xmlns:a16="http://schemas.microsoft.com/office/drawing/2014/main" id="{CAB7266B-DED4-6400-2DF3-14586865CA09}"/>
              </a:ext>
            </a:extLst>
          </p:cNvPr>
          <p:cNvSpPr>
            <a:spLocks noGrp="1"/>
          </p:cNvSpPr>
          <p:nvPr>
            <p:ph type="sldNum" sz="quarter" idx="5"/>
          </p:nvPr>
        </p:nvSpPr>
        <p:spPr/>
        <p:txBody>
          <a:bodyPr/>
          <a:lstStyle/>
          <a:p>
            <a:fld id="{B4010C41-C78F-4783-B6C1-D57FD2F0A8BA}" type="slidenum">
              <a:rPr lang="en-AU" smtClean="0"/>
              <a:t>16</a:t>
            </a:fld>
            <a:endParaRPr lang="en-AU"/>
          </a:p>
        </p:txBody>
      </p:sp>
    </p:spTree>
    <p:extLst>
      <p:ext uri="{BB962C8B-B14F-4D97-AF65-F5344CB8AC3E}">
        <p14:creationId xmlns:p14="http://schemas.microsoft.com/office/powerpoint/2010/main" val="20881298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39FF21-4FCB-EC0D-988D-3DAF11AB80C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BC3B9A1-8B88-6359-C561-E1AB8ED95D3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D714229-24F1-BC54-D906-563CC5E429B5}"/>
              </a:ext>
            </a:extLst>
          </p:cNvPr>
          <p:cNvSpPr>
            <a:spLocks noGrp="1"/>
          </p:cNvSpPr>
          <p:nvPr>
            <p:ph type="body" idx="1"/>
          </p:nvPr>
        </p:nvSpPr>
        <p:spPr/>
        <p:txBody>
          <a:bodyPr/>
          <a:lstStyle/>
          <a:p>
            <a:r>
              <a:rPr lang="en-AU" dirty="0"/>
              <a:t>Press escape to open the main menu.  Press “a” to leave the editor.</a:t>
            </a:r>
          </a:p>
        </p:txBody>
      </p:sp>
      <p:sp>
        <p:nvSpPr>
          <p:cNvPr id="4" name="Slide Number Placeholder 3">
            <a:extLst>
              <a:ext uri="{FF2B5EF4-FFF2-40B4-BE49-F238E27FC236}">
                <a16:creationId xmlns:a16="http://schemas.microsoft.com/office/drawing/2014/main" id="{663D7D03-A105-B0DA-8AA4-D3D363749AFD}"/>
              </a:ext>
            </a:extLst>
          </p:cNvPr>
          <p:cNvSpPr>
            <a:spLocks noGrp="1"/>
          </p:cNvSpPr>
          <p:nvPr>
            <p:ph type="sldNum" sz="quarter" idx="5"/>
          </p:nvPr>
        </p:nvSpPr>
        <p:spPr/>
        <p:txBody>
          <a:bodyPr/>
          <a:lstStyle/>
          <a:p>
            <a:fld id="{B4010C41-C78F-4783-B6C1-D57FD2F0A8BA}" type="slidenum">
              <a:rPr lang="en-AU" smtClean="0"/>
              <a:t>17</a:t>
            </a:fld>
            <a:endParaRPr lang="en-AU"/>
          </a:p>
        </p:txBody>
      </p:sp>
    </p:spTree>
    <p:extLst>
      <p:ext uri="{BB962C8B-B14F-4D97-AF65-F5344CB8AC3E}">
        <p14:creationId xmlns:p14="http://schemas.microsoft.com/office/powerpoint/2010/main" val="35852428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6127EA-3634-7E70-44AB-EB32EB39A56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73F6D27-DB90-A7B3-900F-9A549780641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877A257-C796-7BB9-B9A1-08F0B6E0D736}"/>
              </a:ext>
            </a:extLst>
          </p:cNvPr>
          <p:cNvSpPr>
            <a:spLocks noGrp="1"/>
          </p:cNvSpPr>
          <p:nvPr>
            <p:ph type="body" idx="1"/>
          </p:nvPr>
        </p:nvSpPr>
        <p:spPr/>
        <p:txBody>
          <a:bodyPr/>
          <a:lstStyle/>
          <a:p>
            <a:r>
              <a:rPr lang="en-AU" dirty="0"/>
              <a:t>Now select “a” once again to save changes.</a:t>
            </a:r>
          </a:p>
        </p:txBody>
      </p:sp>
      <p:sp>
        <p:nvSpPr>
          <p:cNvPr id="4" name="Slide Number Placeholder 3">
            <a:extLst>
              <a:ext uri="{FF2B5EF4-FFF2-40B4-BE49-F238E27FC236}">
                <a16:creationId xmlns:a16="http://schemas.microsoft.com/office/drawing/2014/main" id="{A1A9EE37-D0CD-FA5A-224B-381D75D4D25B}"/>
              </a:ext>
            </a:extLst>
          </p:cNvPr>
          <p:cNvSpPr>
            <a:spLocks noGrp="1"/>
          </p:cNvSpPr>
          <p:nvPr>
            <p:ph type="sldNum" sz="quarter" idx="5"/>
          </p:nvPr>
        </p:nvSpPr>
        <p:spPr/>
        <p:txBody>
          <a:bodyPr/>
          <a:lstStyle/>
          <a:p>
            <a:fld id="{B4010C41-C78F-4783-B6C1-D57FD2F0A8BA}" type="slidenum">
              <a:rPr lang="en-AU" smtClean="0"/>
              <a:t>18</a:t>
            </a:fld>
            <a:endParaRPr lang="en-AU"/>
          </a:p>
        </p:txBody>
      </p:sp>
    </p:spTree>
    <p:extLst>
      <p:ext uri="{BB962C8B-B14F-4D97-AF65-F5344CB8AC3E}">
        <p14:creationId xmlns:p14="http://schemas.microsoft.com/office/powerpoint/2010/main" val="29829979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666EE9-A2A4-5694-706A-806F597CBAB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2AE8CCE-ABA1-7D49-8441-A53C500411C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3E5494D-DBBF-8D6B-4148-A72376AD3F1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You can now test your system by restarting your IPC.  TwinCAT BSD will load, the TF1200 user will automatically log on and the UI client will auto start with the configured URL. </a:t>
            </a:r>
          </a:p>
        </p:txBody>
      </p:sp>
      <p:sp>
        <p:nvSpPr>
          <p:cNvPr id="4" name="Slide Number Placeholder 3">
            <a:extLst>
              <a:ext uri="{FF2B5EF4-FFF2-40B4-BE49-F238E27FC236}">
                <a16:creationId xmlns:a16="http://schemas.microsoft.com/office/drawing/2014/main" id="{5B8231DE-794D-E914-053B-7DBF8165777B}"/>
              </a:ext>
            </a:extLst>
          </p:cNvPr>
          <p:cNvSpPr>
            <a:spLocks noGrp="1"/>
          </p:cNvSpPr>
          <p:nvPr>
            <p:ph type="sldNum" sz="quarter" idx="5"/>
          </p:nvPr>
        </p:nvSpPr>
        <p:spPr/>
        <p:txBody>
          <a:bodyPr/>
          <a:lstStyle/>
          <a:p>
            <a:fld id="{B4010C41-C78F-4783-B6C1-D57FD2F0A8BA}" type="slidenum">
              <a:rPr lang="en-AU" smtClean="0"/>
              <a:t>19</a:t>
            </a:fld>
            <a:endParaRPr lang="en-AU"/>
          </a:p>
        </p:txBody>
      </p:sp>
    </p:spTree>
    <p:extLst>
      <p:ext uri="{BB962C8B-B14F-4D97-AF65-F5344CB8AC3E}">
        <p14:creationId xmlns:p14="http://schemas.microsoft.com/office/powerpoint/2010/main" val="17350981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TwinCAT UI Client is a cross-platform desktop application and can be used to display web applications such as the TwinCAT HMI.</a:t>
            </a:r>
            <a:r>
              <a:rPr lang="en-AU" dirty="0"/>
              <a:t>  This replaces the need to install 3</a:t>
            </a:r>
            <a:r>
              <a:rPr lang="en-AU" baseline="30000" dirty="0"/>
              <a:t>rd</a:t>
            </a:r>
            <a:r>
              <a:rPr lang="en-AU" dirty="0"/>
              <a:t> party web browsers on the system, such as Edge, Chrome or Firefox. The UI client is simple to setup, and configurable with a </a:t>
            </a:r>
            <a:r>
              <a:rPr lang="en-AU" dirty="0" err="1"/>
              <a:t>json</a:t>
            </a:r>
            <a:r>
              <a:rPr lang="en-AU" dirty="0"/>
              <a:t> file.</a:t>
            </a:r>
          </a:p>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It is possible to configure the UI client to work as either a standard desktop application, or a full screen kiosk application which is best suited to machine HMIs. </a:t>
            </a:r>
          </a:p>
        </p:txBody>
      </p:sp>
      <p:sp>
        <p:nvSpPr>
          <p:cNvPr id="4" name="Slide Number Placeholder 3"/>
          <p:cNvSpPr>
            <a:spLocks noGrp="1"/>
          </p:cNvSpPr>
          <p:nvPr>
            <p:ph type="sldNum" sz="quarter" idx="5"/>
          </p:nvPr>
        </p:nvSpPr>
        <p:spPr/>
        <p:txBody>
          <a:bodyPr/>
          <a:lstStyle/>
          <a:p>
            <a:fld id="{B4010C41-C78F-4783-B6C1-D57FD2F0A8BA}" type="slidenum">
              <a:rPr lang="en-AU" smtClean="0"/>
              <a:t>2</a:t>
            </a:fld>
            <a:endParaRPr lang="en-AU"/>
          </a:p>
        </p:txBody>
      </p:sp>
    </p:spTree>
    <p:extLst>
      <p:ext uri="{BB962C8B-B14F-4D97-AF65-F5344CB8AC3E}">
        <p14:creationId xmlns:p14="http://schemas.microsoft.com/office/powerpoint/2010/main" val="381827676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That’s it for this Coding Byte Mini! I hope you found this video of </a:t>
            </a:r>
            <a:r>
              <a:rPr lang="en-US"/>
              <a:t>use. I </a:t>
            </a:r>
            <a:r>
              <a:rPr lang="en-US" dirty="0"/>
              <a:t>create these videos using my AI clone, to speed up content production while still keeping everything scripted by me. My goal is to make coding insights quick and accessible. If you found this helpful—or have any feedback—let me know! Your thoughts help shape future videos. See you in the next one!</a:t>
            </a:r>
            <a:endParaRPr lang="en-AU" dirty="0"/>
          </a:p>
        </p:txBody>
      </p:sp>
      <p:sp>
        <p:nvSpPr>
          <p:cNvPr id="4" name="Slide Number Placeholder 3"/>
          <p:cNvSpPr>
            <a:spLocks noGrp="1"/>
          </p:cNvSpPr>
          <p:nvPr>
            <p:ph type="sldNum" sz="quarter" idx="5"/>
          </p:nvPr>
        </p:nvSpPr>
        <p:spPr/>
        <p:txBody>
          <a:bodyPr/>
          <a:lstStyle/>
          <a:p>
            <a:fld id="{B4010C41-C78F-4783-B6C1-D57FD2F0A8BA}" type="slidenum">
              <a:rPr lang="en-AU" smtClean="0"/>
              <a:t>20</a:t>
            </a:fld>
            <a:endParaRPr lang="en-AU"/>
          </a:p>
        </p:txBody>
      </p:sp>
    </p:spTree>
    <p:extLst>
      <p:ext uri="{BB962C8B-B14F-4D97-AF65-F5344CB8AC3E}">
        <p14:creationId xmlns:p14="http://schemas.microsoft.com/office/powerpoint/2010/main" val="5446020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B5FCFD-FBCE-9825-47D9-A4A263F7CAF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62115AB-273F-F742-01FF-9117F9B9730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7A7B2DF-DBB9-B628-18A3-110026FECFF9}"/>
              </a:ext>
            </a:extLst>
          </p:cNvPr>
          <p:cNvSpPr>
            <a:spLocks noGrp="1"/>
          </p:cNvSpPr>
          <p:nvPr>
            <p:ph type="body" idx="1"/>
          </p:nvPr>
        </p:nvSpPr>
        <p:spPr/>
        <p:txBody>
          <a:bodyPr/>
          <a:lstStyle/>
          <a:p>
            <a:r>
              <a:rPr lang="en-AU" dirty="0"/>
              <a:t>In this tutorial we will perform the initial installation and setup remotely. A feature of TwinCAT BSD is its ability to manage the operating system, TwinCAT and any TwinCAT functions via the Web console.  The web console has an inbuilt SSH client which can be used to drive TwinCAT BSD as if you were locally connected to it using a monitor and keyboard.  </a:t>
            </a:r>
          </a:p>
          <a:p>
            <a:endParaRPr lang="en-AU" dirty="0"/>
          </a:p>
          <a:p>
            <a:r>
              <a:rPr lang="en-AU" dirty="0"/>
              <a:t>To access your controller, you must first type HTTPS:// then the IP address of your IPC.  This will present you with two options.  Device manager and web console. Select web console to continue. </a:t>
            </a:r>
          </a:p>
        </p:txBody>
      </p:sp>
      <p:sp>
        <p:nvSpPr>
          <p:cNvPr id="4" name="Slide Number Placeholder 3">
            <a:extLst>
              <a:ext uri="{FF2B5EF4-FFF2-40B4-BE49-F238E27FC236}">
                <a16:creationId xmlns:a16="http://schemas.microsoft.com/office/drawing/2014/main" id="{86B16CD3-8DE2-3423-A47D-8780FEE33393}"/>
              </a:ext>
            </a:extLst>
          </p:cNvPr>
          <p:cNvSpPr>
            <a:spLocks noGrp="1"/>
          </p:cNvSpPr>
          <p:nvPr>
            <p:ph type="sldNum" sz="quarter" idx="5"/>
          </p:nvPr>
        </p:nvSpPr>
        <p:spPr/>
        <p:txBody>
          <a:bodyPr/>
          <a:lstStyle/>
          <a:p>
            <a:fld id="{B4010C41-C78F-4783-B6C1-D57FD2F0A8BA}" type="slidenum">
              <a:rPr lang="en-AU" smtClean="0"/>
              <a:t>3</a:t>
            </a:fld>
            <a:endParaRPr lang="en-AU"/>
          </a:p>
        </p:txBody>
      </p:sp>
    </p:spTree>
    <p:extLst>
      <p:ext uri="{BB962C8B-B14F-4D97-AF65-F5344CB8AC3E}">
        <p14:creationId xmlns:p14="http://schemas.microsoft.com/office/powerpoint/2010/main" val="14686707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6326CB-535A-9BDE-CB04-A8F7F0322B8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71BF25-6C6A-DA38-346E-53E3E10831B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01FCF8B-97B0-A683-0E95-DAE46262FEBD}"/>
              </a:ext>
            </a:extLst>
          </p:cNvPr>
          <p:cNvSpPr>
            <a:spLocks noGrp="1"/>
          </p:cNvSpPr>
          <p:nvPr>
            <p:ph type="body" idx="1"/>
          </p:nvPr>
        </p:nvSpPr>
        <p:spPr/>
        <p:txBody>
          <a:bodyPr/>
          <a:lstStyle/>
          <a:p>
            <a:r>
              <a:rPr lang="en-AU" dirty="0"/>
              <a:t>You will be presented with a Sign in page for gaining access to the console.  Please type in your username and password.  In this example we will use the default credential of Administrator and 1. </a:t>
            </a:r>
          </a:p>
        </p:txBody>
      </p:sp>
      <p:sp>
        <p:nvSpPr>
          <p:cNvPr id="4" name="Slide Number Placeholder 3">
            <a:extLst>
              <a:ext uri="{FF2B5EF4-FFF2-40B4-BE49-F238E27FC236}">
                <a16:creationId xmlns:a16="http://schemas.microsoft.com/office/drawing/2014/main" id="{9C360BBA-B5A6-5747-B51B-F6FB8449E34F}"/>
              </a:ext>
            </a:extLst>
          </p:cNvPr>
          <p:cNvSpPr>
            <a:spLocks noGrp="1"/>
          </p:cNvSpPr>
          <p:nvPr>
            <p:ph type="sldNum" sz="quarter" idx="5"/>
          </p:nvPr>
        </p:nvSpPr>
        <p:spPr/>
        <p:txBody>
          <a:bodyPr/>
          <a:lstStyle/>
          <a:p>
            <a:fld id="{B4010C41-C78F-4783-B6C1-D57FD2F0A8BA}" type="slidenum">
              <a:rPr lang="en-AU" smtClean="0"/>
              <a:t>4</a:t>
            </a:fld>
            <a:endParaRPr lang="en-AU"/>
          </a:p>
        </p:txBody>
      </p:sp>
    </p:spTree>
    <p:extLst>
      <p:ext uri="{BB962C8B-B14F-4D97-AF65-F5344CB8AC3E}">
        <p14:creationId xmlns:p14="http://schemas.microsoft.com/office/powerpoint/2010/main" val="2145643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F55B34-9D05-0958-075B-94DF2541284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D43BCF-7671-6A3F-F9BD-9FE7DE67B26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480234A-F7BB-D098-C825-B5BD0CB5EE97}"/>
              </a:ext>
            </a:extLst>
          </p:cNvPr>
          <p:cNvSpPr>
            <a:spLocks noGrp="1"/>
          </p:cNvSpPr>
          <p:nvPr>
            <p:ph type="body" idx="1"/>
          </p:nvPr>
        </p:nvSpPr>
        <p:spPr/>
        <p:txBody>
          <a:bodyPr/>
          <a:lstStyle/>
          <a:p>
            <a:r>
              <a:rPr lang="en-AU" dirty="0"/>
              <a:t>You will now be presented with a remote SSH terminal view, which will allow us to perform any administrator actions. Please note, t</a:t>
            </a:r>
            <a:r>
              <a:rPr lang="en-US" dirty="0"/>
              <a:t>he terminal is entirely text-based, so it does not support graphical user interfaces. To see a graphical UI, you’ll need to connect a monitor.</a:t>
            </a:r>
            <a:r>
              <a:rPr lang="en-AU" dirty="0"/>
              <a:t> </a:t>
            </a:r>
          </a:p>
        </p:txBody>
      </p:sp>
      <p:sp>
        <p:nvSpPr>
          <p:cNvPr id="4" name="Slide Number Placeholder 3">
            <a:extLst>
              <a:ext uri="{FF2B5EF4-FFF2-40B4-BE49-F238E27FC236}">
                <a16:creationId xmlns:a16="http://schemas.microsoft.com/office/drawing/2014/main" id="{43AA60A7-B315-4141-48B2-2F3CC234D6D2}"/>
              </a:ext>
            </a:extLst>
          </p:cNvPr>
          <p:cNvSpPr>
            <a:spLocks noGrp="1"/>
          </p:cNvSpPr>
          <p:nvPr>
            <p:ph type="sldNum" sz="quarter" idx="5"/>
          </p:nvPr>
        </p:nvSpPr>
        <p:spPr/>
        <p:txBody>
          <a:bodyPr/>
          <a:lstStyle/>
          <a:p>
            <a:fld id="{B4010C41-C78F-4783-B6C1-D57FD2F0A8BA}" type="slidenum">
              <a:rPr lang="en-AU" smtClean="0"/>
              <a:t>5</a:t>
            </a:fld>
            <a:endParaRPr lang="en-AU"/>
          </a:p>
        </p:txBody>
      </p:sp>
    </p:spTree>
    <p:extLst>
      <p:ext uri="{BB962C8B-B14F-4D97-AF65-F5344CB8AC3E}">
        <p14:creationId xmlns:p14="http://schemas.microsoft.com/office/powerpoint/2010/main" val="10987186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Login using your username and password. In this example we shall use the default of Administrator and 1. {pause 1}  We will see an overview of the system if we are successful.</a:t>
            </a:r>
          </a:p>
        </p:txBody>
      </p:sp>
      <p:sp>
        <p:nvSpPr>
          <p:cNvPr id="4" name="Slide Number Placeholder 3"/>
          <p:cNvSpPr>
            <a:spLocks noGrp="1"/>
          </p:cNvSpPr>
          <p:nvPr>
            <p:ph type="sldNum" sz="quarter" idx="5"/>
          </p:nvPr>
        </p:nvSpPr>
        <p:spPr/>
        <p:txBody>
          <a:bodyPr/>
          <a:lstStyle/>
          <a:p>
            <a:fld id="{B4010C41-C78F-4783-B6C1-D57FD2F0A8BA}" type="slidenum">
              <a:rPr lang="en-AU" smtClean="0"/>
              <a:t>6</a:t>
            </a:fld>
            <a:endParaRPr lang="en-AU"/>
          </a:p>
        </p:txBody>
      </p:sp>
    </p:spTree>
    <p:extLst>
      <p:ext uri="{BB962C8B-B14F-4D97-AF65-F5344CB8AC3E}">
        <p14:creationId xmlns:p14="http://schemas.microsoft.com/office/powerpoint/2010/main" val="19437244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D8D831-8772-0073-9A6B-93F642EDDC7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913D51C-8E14-F986-0A1B-BDAC7D57C37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8BB988D-6D27-A20A-F86A-D0555AB49321}"/>
              </a:ext>
            </a:extLst>
          </p:cNvPr>
          <p:cNvSpPr>
            <a:spLocks noGrp="1"/>
          </p:cNvSpPr>
          <p:nvPr>
            <p:ph type="body" idx="1"/>
          </p:nvPr>
        </p:nvSpPr>
        <p:spPr/>
        <p:txBody>
          <a:bodyPr/>
          <a:lstStyle/>
          <a:p>
            <a:r>
              <a:rPr lang="en-AU" dirty="0"/>
              <a:t>Next, we shall use the command </a:t>
            </a:r>
            <a:r>
              <a:rPr lang="en-AU" dirty="0" err="1"/>
              <a:t>doas</a:t>
            </a:r>
            <a:r>
              <a:rPr lang="en-AU" dirty="0"/>
              <a:t> pkg install TF1200-UI-Client.  {pause 0.5} After pressing enter you will see an overview of what will be installed. Press the letter Y on the keyboard to continue.</a:t>
            </a:r>
          </a:p>
        </p:txBody>
      </p:sp>
      <p:sp>
        <p:nvSpPr>
          <p:cNvPr id="4" name="Slide Number Placeholder 3">
            <a:extLst>
              <a:ext uri="{FF2B5EF4-FFF2-40B4-BE49-F238E27FC236}">
                <a16:creationId xmlns:a16="http://schemas.microsoft.com/office/drawing/2014/main" id="{F61A6188-228D-AC65-44D8-E1D57B335121}"/>
              </a:ext>
            </a:extLst>
          </p:cNvPr>
          <p:cNvSpPr>
            <a:spLocks noGrp="1"/>
          </p:cNvSpPr>
          <p:nvPr>
            <p:ph type="sldNum" sz="quarter" idx="5"/>
          </p:nvPr>
        </p:nvSpPr>
        <p:spPr/>
        <p:txBody>
          <a:bodyPr/>
          <a:lstStyle/>
          <a:p>
            <a:fld id="{B4010C41-C78F-4783-B6C1-D57FD2F0A8BA}" type="slidenum">
              <a:rPr lang="en-AU" smtClean="0"/>
              <a:t>7</a:t>
            </a:fld>
            <a:endParaRPr lang="en-AU"/>
          </a:p>
        </p:txBody>
      </p:sp>
    </p:spTree>
    <p:extLst>
      <p:ext uri="{BB962C8B-B14F-4D97-AF65-F5344CB8AC3E}">
        <p14:creationId xmlns:p14="http://schemas.microsoft.com/office/powerpoint/2010/main" val="5936021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19804F-C883-E29C-BC76-8EC12F28F9D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13F6BA7-94DC-A543-C075-783FBFE512E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2C384D2-5A7A-050C-B1B7-F81ECD12671D}"/>
              </a:ext>
            </a:extLst>
          </p:cNvPr>
          <p:cNvSpPr>
            <a:spLocks noGrp="1"/>
          </p:cNvSpPr>
          <p:nvPr>
            <p:ph type="body" idx="1"/>
          </p:nvPr>
        </p:nvSpPr>
        <p:spPr/>
        <p:txBody>
          <a:bodyPr/>
          <a:lstStyle/>
          <a:p>
            <a:r>
              <a:rPr lang="en-AU" dirty="0"/>
              <a:t>The installation will now take place.  Once complete it will inform you that the man command can be used to open the manual.  This can be skipped for this tutorial.</a:t>
            </a:r>
          </a:p>
        </p:txBody>
      </p:sp>
      <p:sp>
        <p:nvSpPr>
          <p:cNvPr id="4" name="Slide Number Placeholder 3">
            <a:extLst>
              <a:ext uri="{FF2B5EF4-FFF2-40B4-BE49-F238E27FC236}">
                <a16:creationId xmlns:a16="http://schemas.microsoft.com/office/drawing/2014/main" id="{F63AE460-416B-2AE9-D6A0-C835B7394099}"/>
              </a:ext>
            </a:extLst>
          </p:cNvPr>
          <p:cNvSpPr>
            <a:spLocks noGrp="1"/>
          </p:cNvSpPr>
          <p:nvPr>
            <p:ph type="sldNum" sz="quarter" idx="5"/>
          </p:nvPr>
        </p:nvSpPr>
        <p:spPr/>
        <p:txBody>
          <a:bodyPr/>
          <a:lstStyle/>
          <a:p>
            <a:fld id="{B4010C41-C78F-4783-B6C1-D57FD2F0A8BA}" type="slidenum">
              <a:rPr lang="en-AU" smtClean="0"/>
              <a:t>8</a:t>
            </a:fld>
            <a:endParaRPr lang="en-AU"/>
          </a:p>
        </p:txBody>
      </p:sp>
    </p:spTree>
    <p:extLst>
      <p:ext uri="{BB962C8B-B14F-4D97-AF65-F5344CB8AC3E}">
        <p14:creationId xmlns:p14="http://schemas.microsoft.com/office/powerpoint/2010/main" val="37094040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951F69-3A1A-09E5-DB5B-1F56098EABA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AF7B6B2-D449-F9BA-17D3-6D26D24B41D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DFBE03C-ED34-2967-6686-A609E060F250}"/>
              </a:ext>
            </a:extLst>
          </p:cNvPr>
          <p:cNvSpPr>
            <a:spLocks noGrp="1"/>
          </p:cNvSpPr>
          <p:nvPr>
            <p:ph type="body" idx="1"/>
          </p:nvPr>
        </p:nvSpPr>
        <p:spPr/>
        <p:txBody>
          <a:bodyPr/>
          <a:lstStyle/>
          <a:p>
            <a:r>
              <a:rPr lang="en-AU" dirty="0"/>
              <a:t>TF1200 install includes pre-made scripts to assist with setting up the software. Use the cd command as shown to change to the folder.  </a:t>
            </a:r>
          </a:p>
          <a:p>
            <a:r>
              <a:rPr lang="en-AU" dirty="0"/>
              <a:t> </a:t>
            </a:r>
          </a:p>
        </p:txBody>
      </p:sp>
      <p:sp>
        <p:nvSpPr>
          <p:cNvPr id="4" name="Slide Number Placeholder 3">
            <a:extLst>
              <a:ext uri="{FF2B5EF4-FFF2-40B4-BE49-F238E27FC236}">
                <a16:creationId xmlns:a16="http://schemas.microsoft.com/office/drawing/2014/main" id="{6C6C8653-5E44-E7D9-1A71-C279774A47CC}"/>
              </a:ext>
            </a:extLst>
          </p:cNvPr>
          <p:cNvSpPr>
            <a:spLocks noGrp="1"/>
          </p:cNvSpPr>
          <p:nvPr>
            <p:ph type="sldNum" sz="quarter" idx="5"/>
          </p:nvPr>
        </p:nvSpPr>
        <p:spPr/>
        <p:txBody>
          <a:bodyPr/>
          <a:lstStyle/>
          <a:p>
            <a:fld id="{B4010C41-C78F-4783-B6C1-D57FD2F0A8BA}" type="slidenum">
              <a:rPr lang="en-AU" smtClean="0"/>
              <a:t>9</a:t>
            </a:fld>
            <a:endParaRPr lang="en-AU"/>
          </a:p>
        </p:txBody>
      </p:sp>
    </p:spTree>
    <p:extLst>
      <p:ext uri="{BB962C8B-B14F-4D97-AF65-F5344CB8AC3E}">
        <p14:creationId xmlns:p14="http://schemas.microsoft.com/office/powerpoint/2010/main" val="33477372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jpe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ntent and Title">
    <p:bg>
      <p:bgPr>
        <a:solidFill>
          <a:schemeClr val="bg1">
            <a:lumMod val="75000"/>
            <a:lumOff val="25000"/>
          </a:schemeClr>
        </a:solidFill>
        <a:effectLst/>
      </p:bgPr>
    </p:bg>
    <p:spTree>
      <p:nvGrpSpPr>
        <p:cNvPr id="1" name=""/>
        <p:cNvGrpSpPr/>
        <p:nvPr/>
      </p:nvGrpSpPr>
      <p:grpSpPr>
        <a:xfrm>
          <a:off x="0" y="0"/>
          <a:ext cx="0" cy="0"/>
          <a:chOff x="0" y="0"/>
          <a:chExt cx="0" cy="0"/>
        </a:xfrm>
      </p:grpSpPr>
      <p:sp>
        <p:nvSpPr>
          <p:cNvPr id="9" name="Content Placeholder 2">
            <a:extLst>
              <a:ext uri="{FF2B5EF4-FFF2-40B4-BE49-F238E27FC236}">
                <a16:creationId xmlns:a16="http://schemas.microsoft.com/office/drawing/2014/main" id="{87D4542A-9C07-7B76-3374-575A4060FC55}"/>
              </a:ext>
            </a:extLst>
          </p:cNvPr>
          <p:cNvSpPr>
            <a:spLocks noGrp="1"/>
          </p:cNvSpPr>
          <p:nvPr>
            <p:ph idx="1"/>
          </p:nvPr>
        </p:nvSpPr>
        <p:spPr>
          <a:xfrm>
            <a:off x="648677" y="1292733"/>
            <a:ext cx="11181372" cy="4755642"/>
          </a:xfrm>
        </p:spPr>
        <p:txBody>
          <a:bodyPr/>
          <a:lstStyle>
            <a:lvl1pPr marL="90000" indent="-180000">
              <a:buSzPct val="80000"/>
              <a:buFont typeface="Courier New" panose="02070309020205020404" pitchFamily="49" charset="0"/>
              <a:buChar char="►"/>
              <a:defRPr>
                <a:latin typeface="+mn-lt"/>
                <a:cs typeface="Courier New" panose="02070309020205020404" pitchFamily="49" charset="0"/>
              </a:defRPr>
            </a:lvl1pPr>
            <a:lvl2pPr marL="384048" indent="-182880">
              <a:buSzPct val="80000"/>
              <a:buFont typeface="Courier New" panose="02070309020205020404" pitchFamily="49" charset="0"/>
              <a:buChar char="►"/>
              <a:defRPr>
                <a:latin typeface="+mn-lt"/>
                <a:cs typeface="Courier New" panose="02070309020205020404" pitchFamily="49" charset="0"/>
              </a:defRPr>
            </a:lvl2pPr>
            <a:lvl3pPr marL="566928" indent="-182880">
              <a:buSzPct val="80000"/>
              <a:buFont typeface="Courier New" panose="02070309020205020404" pitchFamily="49" charset="0"/>
              <a:buChar char="►"/>
              <a:defRPr>
                <a:latin typeface="+mn-lt"/>
                <a:cs typeface="Courier New" panose="02070309020205020404" pitchFamily="49" charset="0"/>
              </a:defRPr>
            </a:lvl3pPr>
            <a:lvl4pPr marL="749808" indent="-182880">
              <a:buSzPct val="80000"/>
              <a:buFont typeface="Courier New" panose="02070309020205020404" pitchFamily="49" charset="0"/>
              <a:buChar char="►"/>
              <a:defRPr>
                <a:latin typeface="+mn-lt"/>
                <a:cs typeface="Courier New" panose="02070309020205020404" pitchFamily="49" charset="0"/>
              </a:defRPr>
            </a:lvl4pPr>
            <a:lvl5pPr marL="932688" indent="-182880">
              <a:buSzPct val="80000"/>
              <a:buFont typeface="Courier New" panose="02070309020205020404" pitchFamily="49" charset="0"/>
              <a:buChar char="►"/>
              <a:defRPr>
                <a:latin typeface="+mn-lt"/>
                <a:cs typeface="Courier New" panose="020703090202050204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Rectangle 9">
            <a:extLst>
              <a:ext uri="{FF2B5EF4-FFF2-40B4-BE49-F238E27FC236}">
                <a16:creationId xmlns:a16="http://schemas.microsoft.com/office/drawing/2014/main" id="{47427C51-6DE0-7E5A-9E73-28FC308EDC8E}"/>
              </a:ext>
            </a:extLst>
          </p:cNvPr>
          <p:cNvSpPr/>
          <p:nvPr userDrawn="1"/>
        </p:nvSpPr>
        <p:spPr>
          <a:xfrm>
            <a:off x="3175" y="6400800"/>
            <a:ext cx="12188825" cy="4572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a:extLst>
              <a:ext uri="{FF2B5EF4-FFF2-40B4-BE49-F238E27FC236}">
                <a16:creationId xmlns:a16="http://schemas.microsoft.com/office/drawing/2014/main" id="{EAB67684-B32B-F40C-0797-D69BCBD2F9DF}"/>
              </a:ext>
            </a:extLst>
          </p:cNvPr>
          <p:cNvSpPr/>
          <p:nvPr userDrawn="1"/>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Date Placeholder 6">
            <a:extLst>
              <a:ext uri="{FF2B5EF4-FFF2-40B4-BE49-F238E27FC236}">
                <a16:creationId xmlns:a16="http://schemas.microsoft.com/office/drawing/2014/main" id="{496B3CCB-D8D4-01CB-7428-E82CAD47C0E9}"/>
              </a:ext>
            </a:extLst>
          </p:cNvPr>
          <p:cNvSpPr>
            <a:spLocks noGrp="1"/>
          </p:cNvSpPr>
          <p:nvPr>
            <p:ph type="dt" sz="half" idx="10"/>
          </p:nvPr>
        </p:nvSpPr>
        <p:spPr>
          <a:xfrm>
            <a:off x="1097280" y="6459785"/>
            <a:ext cx="2472271" cy="365125"/>
          </a:xfrm>
        </p:spPr>
        <p:txBody>
          <a:bodyPr/>
          <a:lstStyle/>
          <a:p>
            <a:fld id="{66FE9D8B-FE65-4D70-813C-B0C2953C31EE}" type="datetimeFigureOut">
              <a:rPr lang="en-AU" smtClean="0"/>
              <a:t>18/03/2025</a:t>
            </a:fld>
            <a:endParaRPr lang="en-AU"/>
          </a:p>
        </p:txBody>
      </p:sp>
      <p:sp>
        <p:nvSpPr>
          <p:cNvPr id="13" name="Footer Placeholder 7">
            <a:extLst>
              <a:ext uri="{FF2B5EF4-FFF2-40B4-BE49-F238E27FC236}">
                <a16:creationId xmlns:a16="http://schemas.microsoft.com/office/drawing/2014/main" id="{C3A0824B-835D-6E57-701B-62DC3D401EAD}"/>
              </a:ext>
            </a:extLst>
          </p:cNvPr>
          <p:cNvSpPr>
            <a:spLocks noGrp="1"/>
          </p:cNvSpPr>
          <p:nvPr>
            <p:ph type="ftr" sz="quarter" idx="11"/>
          </p:nvPr>
        </p:nvSpPr>
        <p:spPr>
          <a:xfrm>
            <a:off x="3686185" y="6459785"/>
            <a:ext cx="4822804" cy="365125"/>
          </a:xfrm>
        </p:spPr>
        <p:txBody>
          <a:bodyPr/>
          <a:lstStyle>
            <a:lvl1pPr>
              <a:defRPr>
                <a:solidFill>
                  <a:srgbClr val="FFFFFF"/>
                </a:solidFill>
              </a:defRPr>
            </a:lvl1pPr>
          </a:lstStyle>
          <a:p>
            <a:endParaRPr lang="en-AU"/>
          </a:p>
        </p:txBody>
      </p:sp>
      <p:sp>
        <p:nvSpPr>
          <p:cNvPr id="14" name="Slide Number Placeholder 8">
            <a:extLst>
              <a:ext uri="{FF2B5EF4-FFF2-40B4-BE49-F238E27FC236}">
                <a16:creationId xmlns:a16="http://schemas.microsoft.com/office/drawing/2014/main" id="{0719E8A9-7710-802F-D6B6-1F468753FFAF}"/>
              </a:ext>
            </a:extLst>
          </p:cNvPr>
          <p:cNvSpPr>
            <a:spLocks noGrp="1"/>
          </p:cNvSpPr>
          <p:nvPr>
            <p:ph type="sldNum" sz="quarter" idx="12"/>
          </p:nvPr>
        </p:nvSpPr>
        <p:spPr>
          <a:xfrm>
            <a:off x="9900458" y="6459785"/>
            <a:ext cx="1312025" cy="365125"/>
          </a:xfrm>
        </p:spPr>
        <p:txBody>
          <a:bodyPr/>
          <a:lstStyle/>
          <a:p>
            <a:fld id="{0EBB9E5D-70CE-465D-8294-D16EBF382F70}" type="slidenum">
              <a:rPr lang="en-AU" smtClean="0"/>
              <a:t>‹#›</a:t>
            </a:fld>
            <a:endParaRPr lang="en-AU"/>
          </a:p>
        </p:txBody>
      </p:sp>
      <p:sp>
        <p:nvSpPr>
          <p:cNvPr id="17" name="Title 1">
            <a:extLst>
              <a:ext uri="{FF2B5EF4-FFF2-40B4-BE49-F238E27FC236}">
                <a16:creationId xmlns:a16="http://schemas.microsoft.com/office/drawing/2014/main" id="{5445D32E-F9BF-7F17-2A41-691154A48436}"/>
              </a:ext>
            </a:extLst>
          </p:cNvPr>
          <p:cNvSpPr>
            <a:spLocks noGrp="1"/>
          </p:cNvSpPr>
          <p:nvPr>
            <p:ph type="title"/>
          </p:nvPr>
        </p:nvSpPr>
        <p:spPr>
          <a:xfrm>
            <a:off x="648677" y="200025"/>
            <a:ext cx="11181372" cy="828675"/>
          </a:xfrm>
        </p:spPr>
        <p:txBody>
          <a:bodyPr/>
          <a:lstStyle/>
          <a:p>
            <a:r>
              <a:rPr lang="en-US" dirty="0"/>
              <a:t>Click to edit Master title</a:t>
            </a:r>
          </a:p>
        </p:txBody>
      </p:sp>
    </p:spTree>
    <p:extLst>
      <p:ext uri="{BB962C8B-B14F-4D97-AF65-F5344CB8AC3E}">
        <p14:creationId xmlns:p14="http://schemas.microsoft.com/office/powerpoint/2010/main" val="32996933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plit">
    <p:bg>
      <p:bgPr>
        <a:solidFill>
          <a:schemeClr val="bg1">
            <a:lumMod val="75000"/>
            <a:lumOff val="25000"/>
          </a:schemeClr>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5BEE328F-A485-4997-F3BA-0D540305EAC0}"/>
              </a:ext>
            </a:extLst>
          </p:cNvPr>
          <p:cNvSpPr>
            <a:spLocks noGrp="1"/>
          </p:cNvSpPr>
          <p:nvPr>
            <p:ph type="title"/>
          </p:nvPr>
        </p:nvSpPr>
        <p:spPr>
          <a:xfrm>
            <a:off x="648677" y="200025"/>
            <a:ext cx="11181372" cy="828675"/>
          </a:xfrm>
        </p:spPr>
        <p:txBody>
          <a:bodyPr/>
          <a:lstStyle/>
          <a:p>
            <a:r>
              <a:rPr lang="en-US" dirty="0"/>
              <a:t>Click to edit Master title</a:t>
            </a:r>
          </a:p>
        </p:txBody>
      </p:sp>
      <p:sp>
        <p:nvSpPr>
          <p:cNvPr id="10" name="Content Placeholder 2">
            <a:extLst>
              <a:ext uri="{FF2B5EF4-FFF2-40B4-BE49-F238E27FC236}">
                <a16:creationId xmlns:a16="http://schemas.microsoft.com/office/drawing/2014/main" id="{241BA666-68E9-0D82-6997-35962A265492}"/>
              </a:ext>
            </a:extLst>
          </p:cNvPr>
          <p:cNvSpPr>
            <a:spLocks noGrp="1"/>
          </p:cNvSpPr>
          <p:nvPr>
            <p:ph idx="1"/>
          </p:nvPr>
        </p:nvSpPr>
        <p:spPr>
          <a:xfrm>
            <a:off x="648677" y="1292732"/>
            <a:ext cx="4961548" cy="4755642"/>
          </a:xfrm>
        </p:spPr>
        <p:txBody>
          <a:bodyPr/>
          <a:lstStyle>
            <a:lvl1pPr marL="91440" indent="-180000">
              <a:buSzPct val="80000"/>
              <a:buFont typeface="Courier New" panose="02070309020205020404" pitchFamily="49" charset="0"/>
              <a:buChar char="►"/>
              <a:defRPr>
                <a:latin typeface="+mn-lt"/>
                <a:cs typeface="Courier New" panose="02070309020205020404" pitchFamily="49" charset="0"/>
              </a:defRPr>
            </a:lvl1pPr>
            <a:lvl2pPr marL="384048" indent="-180000">
              <a:buSzPct val="80000"/>
              <a:buFont typeface="Courier New" panose="02070309020205020404" pitchFamily="49" charset="0"/>
              <a:buChar char="►"/>
              <a:defRPr>
                <a:latin typeface="+mn-lt"/>
                <a:cs typeface="Courier New" panose="02070309020205020404" pitchFamily="49" charset="0"/>
              </a:defRPr>
            </a:lvl2pPr>
            <a:lvl3pPr marL="566928" indent="-180000">
              <a:buSzPct val="80000"/>
              <a:buFont typeface="Courier New" panose="02070309020205020404" pitchFamily="49" charset="0"/>
              <a:buChar char="►"/>
              <a:defRPr>
                <a:latin typeface="+mn-lt"/>
                <a:cs typeface="Courier New" panose="02070309020205020404" pitchFamily="49" charset="0"/>
              </a:defRPr>
            </a:lvl3pPr>
            <a:lvl4pPr marL="749808" indent="-180000">
              <a:buSzPct val="80000"/>
              <a:buFont typeface="Courier New" panose="02070309020205020404" pitchFamily="49" charset="0"/>
              <a:buChar char="►"/>
              <a:defRPr>
                <a:latin typeface="+mn-lt"/>
                <a:cs typeface="Courier New" panose="02070309020205020404" pitchFamily="49" charset="0"/>
              </a:defRPr>
            </a:lvl4pPr>
            <a:lvl5pPr marL="932688" indent="-180000">
              <a:buSzPct val="80000"/>
              <a:buFont typeface="Courier New" panose="02070309020205020404" pitchFamily="49" charset="0"/>
              <a:buChar char="►"/>
              <a:defRPr>
                <a:latin typeface="+mn-lt"/>
                <a:cs typeface="Courier New" panose="020703090202050204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Rectangle 10">
            <a:extLst>
              <a:ext uri="{FF2B5EF4-FFF2-40B4-BE49-F238E27FC236}">
                <a16:creationId xmlns:a16="http://schemas.microsoft.com/office/drawing/2014/main" id="{F5F1845E-A7DB-A71C-5400-C3EBB646A189}"/>
              </a:ext>
            </a:extLst>
          </p:cNvPr>
          <p:cNvSpPr/>
          <p:nvPr userDrawn="1"/>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Date Placeholder 6">
            <a:extLst>
              <a:ext uri="{FF2B5EF4-FFF2-40B4-BE49-F238E27FC236}">
                <a16:creationId xmlns:a16="http://schemas.microsoft.com/office/drawing/2014/main" id="{1E73E18A-7B57-0660-4E39-26E1F85275F0}"/>
              </a:ext>
            </a:extLst>
          </p:cNvPr>
          <p:cNvSpPr>
            <a:spLocks noGrp="1"/>
          </p:cNvSpPr>
          <p:nvPr>
            <p:ph type="dt" sz="half" idx="10"/>
          </p:nvPr>
        </p:nvSpPr>
        <p:spPr>
          <a:xfrm>
            <a:off x="1097280" y="6459785"/>
            <a:ext cx="2472271" cy="365125"/>
          </a:xfrm>
        </p:spPr>
        <p:txBody>
          <a:bodyPr/>
          <a:lstStyle/>
          <a:p>
            <a:fld id="{66FE9D8B-FE65-4D70-813C-B0C2953C31EE}" type="datetimeFigureOut">
              <a:rPr lang="en-AU" smtClean="0"/>
              <a:t>18/03/2025</a:t>
            </a:fld>
            <a:endParaRPr lang="en-AU"/>
          </a:p>
        </p:txBody>
      </p:sp>
      <p:sp>
        <p:nvSpPr>
          <p:cNvPr id="13" name="Footer Placeholder 7">
            <a:extLst>
              <a:ext uri="{FF2B5EF4-FFF2-40B4-BE49-F238E27FC236}">
                <a16:creationId xmlns:a16="http://schemas.microsoft.com/office/drawing/2014/main" id="{6D06BFBD-F30E-BA59-6B47-3B8571D080F8}"/>
              </a:ext>
            </a:extLst>
          </p:cNvPr>
          <p:cNvSpPr>
            <a:spLocks noGrp="1"/>
          </p:cNvSpPr>
          <p:nvPr>
            <p:ph type="ftr" sz="quarter" idx="11"/>
          </p:nvPr>
        </p:nvSpPr>
        <p:spPr>
          <a:xfrm>
            <a:off x="3686185" y="6459785"/>
            <a:ext cx="4822804" cy="365125"/>
          </a:xfrm>
        </p:spPr>
        <p:txBody>
          <a:bodyPr/>
          <a:lstStyle>
            <a:lvl1pPr>
              <a:defRPr>
                <a:solidFill>
                  <a:srgbClr val="FFFFFF"/>
                </a:solidFill>
              </a:defRPr>
            </a:lvl1pPr>
          </a:lstStyle>
          <a:p>
            <a:endParaRPr lang="en-AU"/>
          </a:p>
        </p:txBody>
      </p:sp>
      <p:sp>
        <p:nvSpPr>
          <p:cNvPr id="14" name="Slide Number Placeholder 8">
            <a:extLst>
              <a:ext uri="{FF2B5EF4-FFF2-40B4-BE49-F238E27FC236}">
                <a16:creationId xmlns:a16="http://schemas.microsoft.com/office/drawing/2014/main" id="{64809403-3849-BF4A-7A23-30798444EE67}"/>
              </a:ext>
            </a:extLst>
          </p:cNvPr>
          <p:cNvSpPr>
            <a:spLocks noGrp="1"/>
          </p:cNvSpPr>
          <p:nvPr>
            <p:ph type="sldNum" sz="quarter" idx="12"/>
          </p:nvPr>
        </p:nvSpPr>
        <p:spPr>
          <a:xfrm>
            <a:off x="9900458" y="6459785"/>
            <a:ext cx="1312025" cy="365125"/>
          </a:xfrm>
        </p:spPr>
        <p:txBody>
          <a:bodyPr/>
          <a:lstStyle/>
          <a:p>
            <a:fld id="{0EBB9E5D-70CE-465D-8294-D16EBF382F70}" type="slidenum">
              <a:rPr lang="en-AU" smtClean="0"/>
              <a:t>‹#›</a:t>
            </a:fld>
            <a:endParaRPr lang="en-AU"/>
          </a:p>
        </p:txBody>
      </p:sp>
    </p:spTree>
    <p:extLst>
      <p:ext uri="{BB962C8B-B14F-4D97-AF65-F5344CB8AC3E}">
        <p14:creationId xmlns:p14="http://schemas.microsoft.com/office/powerpoint/2010/main" val="30803618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plitCompressed">
    <p:bg>
      <p:bgPr>
        <a:solidFill>
          <a:schemeClr val="bg1">
            <a:lumMod val="75000"/>
            <a:lumOff val="25000"/>
          </a:schemeClr>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5BEE328F-A485-4997-F3BA-0D540305EAC0}"/>
              </a:ext>
            </a:extLst>
          </p:cNvPr>
          <p:cNvSpPr>
            <a:spLocks noGrp="1"/>
          </p:cNvSpPr>
          <p:nvPr>
            <p:ph type="title"/>
          </p:nvPr>
        </p:nvSpPr>
        <p:spPr>
          <a:xfrm>
            <a:off x="648677" y="200025"/>
            <a:ext cx="11181372" cy="828675"/>
          </a:xfrm>
        </p:spPr>
        <p:txBody>
          <a:bodyPr/>
          <a:lstStyle/>
          <a:p>
            <a:r>
              <a:rPr lang="en-US" dirty="0"/>
              <a:t>Click to edit Master title</a:t>
            </a:r>
          </a:p>
        </p:txBody>
      </p:sp>
      <p:sp>
        <p:nvSpPr>
          <p:cNvPr id="10" name="Content Placeholder 2">
            <a:extLst>
              <a:ext uri="{FF2B5EF4-FFF2-40B4-BE49-F238E27FC236}">
                <a16:creationId xmlns:a16="http://schemas.microsoft.com/office/drawing/2014/main" id="{241BA666-68E9-0D82-6997-35962A265492}"/>
              </a:ext>
            </a:extLst>
          </p:cNvPr>
          <p:cNvSpPr>
            <a:spLocks noGrp="1"/>
          </p:cNvSpPr>
          <p:nvPr>
            <p:ph idx="1"/>
          </p:nvPr>
        </p:nvSpPr>
        <p:spPr>
          <a:xfrm>
            <a:off x="648677" y="1292732"/>
            <a:ext cx="4168650" cy="4755642"/>
          </a:xfrm>
        </p:spPr>
        <p:txBody>
          <a:bodyPr/>
          <a:lstStyle>
            <a:lvl1pPr marL="91440" indent="-180000">
              <a:buSzPct val="80000"/>
              <a:buFont typeface="Courier New" panose="02070309020205020404" pitchFamily="49" charset="0"/>
              <a:buChar char="►"/>
              <a:defRPr>
                <a:latin typeface="+mn-lt"/>
                <a:cs typeface="Courier New" panose="02070309020205020404" pitchFamily="49" charset="0"/>
              </a:defRPr>
            </a:lvl1pPr>
            <a:lvl2pPr marL="384048" indent="-180000">
              <a:buSzPct val="80000"/>
              <a:buFont typeface="Courier New" panose="02070309020205020404" pitchFamily="49" charset="0"/>
              <a:buChar char="►"/>
              <a:defRPr>
                <a:latin typeface="+mn-lt"/>
                <a:cs typeface="Courier New" panose="02070309020205020404" pitchFamily="49" charset="0"/>
              </a:defRPr>
            </a:lvl2pPr>
            <a:lvl3pPr marL="566928" indent="-180000">
              <a:buSzPct val="80000"/>
              <a:buFont typeface="Courier New" panose="02070309020205020404" pitchFamily="49" charset="0"/>
              <a:buChar char="►"/>
              <a:defRPr>
                <a:latin typeface="+mn-lt"/>
                <a:cs typeface="Courier New" panose="02070309020205020404" pitchFamily="49" charset="0"/>
              </a:defRPr>
            </a:lvl3pPr>
            <a:lvl4pPr marL="749808" indent="-180000">
              <a:buSzPct val="80000"/>
              <a:buFont typeface="Courier New" panose="02070309020205020404" pitchFamily="49" charset="0"/>
              <a:buChar char="►"/>
              <a:defRPr>
                <a:latin typeface="+mn-lt"/>
                <a:cs typeface="Courier New" panose="02070309020205020404" pitchFamily="49" charset="0"/>
              </a:defRPr>
            </a:lvl4pPr>
            <a:lvl5pPr marL="932688" indent="-180000">
              <a:buSzPct val="80000"/>
              <a:buFont typeface="Courier New" panose="02070309020205020404" pitchFamily="49" charset="0"/>
              <a:buChar char="►"/>
              <a:defRPr>
                <a:latin typeface="+mn-lt"/>
                <a:cs typeface="Courier New" panose="020703090202050204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Rectangle 10">
            <a:extLst>
              <a:ext uri="{FF2B5EF4-FFF2-40B4-BE49-F238E27FC236}">
                <a16:creationId xmlns:a16="http://schemas.microsoft.com/office/drawing/2014/main" id="{F5F1845E-A7DB-A71C-5400-C3EBB646A189}"/>
              </a:ext>
            </a:extLst>
          </p:cNvPr>
          <p:cNvSpPr/>
          <p:nvPr userDrawn="1"/>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Date Placeholder 6">
            <a:extLst>
              <a:ext uri="{FF2B5EF4-FFF2-40B4-BE49-F238E27FC236}">
                <a16:creationId xmlns:a16="http://schemas.microsoft.com/office/drawing/2014/main" id="{1E73E18A-7B57-0660-4E39-26E1F85275F0}"/>
              </a:ext>
            </a:extLst>
          </p:cNvPr>
          <p:cNvSpPr>
            <a:spLocks noGrp="1"/>
          </p:cNvSpPr>
          <p:nvPr>
            <p:ph type="dt" sz="half" idx="10"/>
          </p:nvPr>
        </p:nvSpPr>
        <p:spPr>
          <a:xfrm>
            <a:off x="1097280" y="6459785"/>
            <a:ext cx="2472271" cy="365125"/>
          </a:xfrm>
        </p:spPr>
        <p:txBody>
          <a:bodyPr/>
          <a:lstStyle/>
          <a:p>
            <a:fld id="{66FE9D8B-FE65-4D70-813C-B0C2953C31EE}" type="datetimeFigureOut">
              <a:rPr lang="en-AU" smtClean="0"/>
              <a:t>18/03/2025</a:t>
            </a:fld>
            <a:endParaRPr lang="en-AU"/>
          </a:p>
        </p:txBody>
      </p:sp>
      <p:sp>
        <p:nvSpPr>
          <p:cNvPr id="13" name="Footer Placeholder 7">
            <a:extLst>
              <a:ext uri="{FF2B5EF4-FFF2-40B4-BE49-F238E27FC236}">
                <a16:creationId xmlns:a16="http://schemas.microsoft.com/office/drawing/2014/main" id="{6D06BFBD-F30E-BA59-6B47-3B8571D080F8}"/>
              </a:ext>
            </a:extLst>
          </p:cNvPr>
          <p:cNvSpPr>
            <a:spLocks noGrp="1"/>
          </p:cNvSpPr>
          <p:nvPr>
            <p:ph type="ftr" sz="quarter" idx="11"/>
          </p:nvPr>
        </p:nvSpPr>
        <p:spPr>
          <a:xfrm>
            <a:off x="3686185" y="6459785"/>
            <a:ext cx="4822804" cy="365125"/>
          </a:xfrm>
        </p:spPr>
        <p:txBody>
          <a:bodyPr/>
          <a:lstStyle>
            <a:lvl1pPr>
              <a:defRPr>
                <a:solidFill>
                  <a:srgbClr val="FFFFFF"/>
                </a:solidFill>
              </a:defRPr>
            </a:lvl1pPr>
          </a:lstStyle>
          <a:p>
            <a:endParaRPr lang="en-AU"/>
          </a:p>
        </p:txBody>
      </p:sp>
      <p:sp>
        <p:nvSpPr>
          <p:cNvPr id="14" name="Slide Number Placeholder 8">
            <a:extLst>
              <a:ext uri="{FF2B5EF4-FFF2-40B4-BE49-F238E27FC236}">
                <a16:creationId xmlns:a16="http://schemas.microsoft.com/office/drawing/2014/main" id="{64809403-3849-BF4A-7A23-30798444EE67}"/>
              </a:ext>
            </a:extLst>
          </p:cNvPr>
          <p:cNvSpPr>
            <a:spLocks noGrp="1"/>
          </p:cNvSpPr>
          <p:nvPr>
            <p:ph type="sldNum" sz="quarter" idx="12"/>
          </p:nvPr>
        </p:nvSpPr>
        <p:spPr>
          <a:xfrm>
            <a:off x="9900458" y="6459785"/>
            <a:ext cx="1312025" cy="365125"/>
          </a:xfrm>
        </p:spPr>
        <p:txBody>
          <a:bodyPr/>
          <a:lstStyle/>
          <a:p>
            <a:fld id="{0EBB9E5D-70CE-465D-8294-D16EBF382F70}" type="slidenum">
              <a:rPr lang="en-AU" smtClean="0"/>
              <a:t>‹#›</a:t>
            </a:fld>
            <a:endParaRPr lang="en-AU"/>
          </a:p>
        </p:txBody>
      </p:sp>
    </p:spTree>
    <p:extLst>
      <p:ext uri="{BB962C8B-B14F-4D97-AF65-F5344CB8AC3E}">
        <p14:creationId xmlns:p14="http://schemas.microsoft.com/office/powerpoint/2010/main" val="13800824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winCAT BSD">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66FE9D8B-FE65-4D70-813C-B0C2953C31EE}" type="datetimeFigureOut">
              <a:rPr lang="en-AU" smtClean="0"/>
              <a:t>18/03/2025</a:t>
            </a:fld>
            <a:endParaRPr lang="en-AU"/>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AU"/>
          </a:p>
        </p:txBody>
      </p:sp>
      <p:sp>
        <p:nvSpPr>
          <p:cNvPr id="9" name="Slide Number Placeholder 8"/>
          <p:cNvSpPr>
            <a:spLocks noGrp="1"/>
          </p:cNvSpPr>
          <p:nvPr>
            <p:ph type="sldNum" sz="quarter" idx="12"/>
          </p:nvPr>
        </p:nvSpPr>
        <p:spPr/>
        <p:txBody>
          <a:bodyPr/>
          <a:lstStyle/>
          <a:p>
            <a:fld id="{0EBB9E5D-70CE-465D-8294-D16EBF382F70}" type="slidenum">
              <a:rPr lang="en-AU" smtClean="0"/>
              <a:t>‹#›</a:t>
            </a:fld>
            <a:endParaRPr lang="en-AU"/>
          </a:p>
        </p:txBody>
      </p:sp>
      <p:sp>
        <p:nvSpPr>
          <p:cNvPr id="2" name="Rectangle 1">
            <a:extLst>
              <a:ext uri="{FF2B5EF4-FFF2-40B4-BE49-F238E27FC236}">
                <a16:creationId xmlns:a16="http://schemas.microsoft.com/office/drawing/2014/main" id="{312828F7-2AEA-646D-473E-033AAA341DD5}"/>
              </a:ext>
            </a:extLst>
          </p:cNvPr>
          <p:cNvSpPr/>
          <p:nvPr userDrawn="1"/>
        </p:nvSpPr>
        <p:spPr>
          <a:xfrm>
            <a:off x="4972929" y="0"/>
            <a:ext cx="7215911" cy="6331840"/>
          </a:xfrm>
          <a:prstGeom prst="rect">
            <a:avLst/>
          </a:prstGeom>
          <a:solidFill>
            <a:schemeClr val="bg1">
              <a:lumMod val="85000"/>
              <a:lumOff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Text Placeholder 10">
            <a:extLst>
              <a:ext uri="{FF2B5EF4-FFF2-40B4-BE49-F238E27FC236}">
                <a16:creationId xmlns:a16="http://schemas.microsoft.com/office/drawing/2014/main" id="{FF72DF86-D2B5-8D24-D20B-2E70C709EFF0}"/>
              </a:ext>
            </a:extLst>
          </p:cNvPr>
          <p:cNvSpPr>
            <a:spLocks noGrp="1"/>
          </p:cNvSpPr>
          <p:nvPr>
            <p:ph type="body" sz="quarter" idx="14"/>
          </p:nvPr>
        </p:nvSpPr>
        <p:spPr>
          <a:xfrm>
            <a:off x="5095461" y="212034"/>
            <a:ext cx="6811617" cy="6119805"/>
          </a:xfrm>
        </p:spPr>
        <p:txBody>
          <a:bodyPr/>
          <a:lstStyle>
            <a:lvl1pPr>
              <a:defRPr>
                <a:latin typeface="Courier New" panose="02070309020205020404" pitchFamily="49" charset="0"/>
                <a:cs typeface="Courier New" panose="02070309020205020404" pitchFamily="49" charset="0"/>
              </a:defRPr>
            </a:lvl1pPr>
            <a:lvl2pPr>
              <a:defRPr>
                <a:latin typeface="Courier New" panose="02070309020205020404" pitchFamily="49" charset="0"/>
                <a:cs typeface="Courier New" panose="02070309020205020404" pitchFamily="49" charset="0"/>
              </a:defRPr>
            </a:lvl2pPr>
            <a:lvl3pPr>
              <a:defRPr>
                <a:latin typeface="Courier New" panose="02070309020205020404" pitchFamily="49" charset="0"/>
                <a:cs typeface="Courier New" panose="02070309020205020404" pitchFamily="49" charset="0"/>
              </a:defRPr>
            </a:lvl3pPr>
            <a:lvl4pPr>
              <a:defRPr>
                <a:latin typeface="Courier New" panose="02070309020205020404" pitchFamily="49" charset="0"/>
                <a:cs typeface="Courier New" panose="02070309020205020404" pitchFamily="49" charset="0"/>
              </a:defRPr>
            </a:lvl4pPr>
            <a:lvl5pPr>
              <a:defRPr>
                <a:latin typeface="Courier New" panose="02070309020205020404" pitchFamily="49" charset="0"/>
                <a:cs typeface="Courier New" panose="020703090202050204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4" name="Content Placeholder 2">
            <a:extLst>
              <a:ext uri="{FF2B5EF4-FFF2-40B4-BE49-F238E27FC236}">
                <a16:creationId xmlns:a16="http://schemas.microsoft.com/office/drawing/2014/main" id="{3937E65C-1702-8069-686F-75DFDE91B0DC}"/>
              </a:ext>
            </a:extLst>
          </p:cNvPr>
          <p:cNvSpPr>
            <a:spLocks noGrp="1"/>
          </p:cNvSpPr>
          <p:nvPr>
            <p:ph idx="1"/>
          </p:nvPr>
        </p:nvSpPr>
        <p:spPr>
          <a:xfrm>
            <a:off x="390939" y="682487"/>
            <a:ext cx="4300228" cy="5365887"/>
          </a:xfrm>
        </p:spPr>
        <p:txBody>
          <a:bodyPr/>
          <a:lstStyle>
            <a:lvl1pPr marL="91440" indent="-180000">
              <a:buSzPct val="80000"/>
              <a:buFont typeface="Courier New" panose="02070309020205020404" pitchFamily="49" charset="0"/>
              <a:buChar char="►"/>
              <a:defRPr>
                <a:latin typeface="+mn-lt"/>
                <a:cs typeface="Courier New" panose="02070309020205020404" pitchFamily="49" charset="0"/>
              </a:defRPr>
            </a:lvl1pPr>
            <a:lvl2pPr marL="384048" indent="-180000">
              <a:buSzPct val="80000"/>
              <a:buFont typeface="Courier New" panose="02070309020205020404" pitchFamily="49" charset="0"/>
              <a:buChar char="►"/>
              <a:defRPr>
                <a:latin typeface="+mn-lt"/>
                <a:cs typeface="Courier New" panose="02070309020205020404" pitchFamily="49" charset="0"/>
              </a:defRPr>
            </a:lvl2pPr>
            <a:lvl3pPr marL="566928" indent="-180000">
              <a:buSzPct val="80000"/>
              <a:buFont typeface="Courier New" panose="02070309020205020404" pitchFamily="49" charset="0"/>
              <a:buChar char="►"/>
              <a:defRPr>
                <a:latin typeface="+mn-lt"/>
                <a:cs typeface="Courier New" panose="02070309020205020404" pitchFamily="49" charset="0"/>
              </a:defRPr>
            </a:lvl3pPr>
            <a:lvl4pPr marL="749808" indent="-180000">
              <a:buSzPct val="80000"/>
              <a:buFont typeface="Courier New" panose="02070309020205020404" pitchFamily="49" charset="0"/>
              <a:buChar char="►"/>
              <a:defRPr>
                <a:latin typeface="+mn-lt"/>
                <a:cs typeface="Courier New" panose="02070309020205020404" pitchFamily="49" charset="0"/>
              </a:defRPr>
            </a:lvl4pPr>
            <a:lvl5pPr marL="932688" indent="-180000">
              <a:buSzPct val="80000"/>
              <a:buFont typeface="Courier New" panose="02070309020205020404" pitchFamily="49" charset="0"/>
              <a:buChar char="►"/>
              <a:defRPr>
                <a:latin typeface="+mn-lt"/>
                <a:cs typeface="Courier New" panose="020703090202050204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444585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winCAT BSD NoCode">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66FE9D8B-FE65-4D70-813C-B0C2953C31EE}" type="datetimeFigureOut">
              <a:rPr lang="en-AU" smtClean="0"/>
              <a:t>18/03/2025</a:t>
            </a:fld>
            <a:endParaRPr lang="en-AU"/>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AU"/>
          </a:p>
        </p:txBody>
      </p:sp>
      <p:sp>
        <p:nvSpPr>
          <p:cNvPr id="9" name="Slide Number Placeholder 8"/>
          <p:cNvSpPr>
            <a:spLocks noGrp="1"/>
          </p:cNvSpPr>
          <p:nvPr>
            <p:ph type="sldNum" sz="quarter" idx="12"/>
          </p:nvPr>
        </p:nvSpPr>
        <p:spPr/>
        <p:txBody>
          <a:bodyPr/>
          <a:lstStyle/>
          <a:p>
            <a:fld id="{0EBB9E5D-70CE-465D-8294-D16EBF382F70}" type="slidenum">
              <a:rPr lang="en-AU" smtClean="0"/>
              <a:t>‹#›</a:t>
            </a:fld>
            <a:endParaRPr lang="en-AU"/>
          </a:p>
        </p:txBody>
      </p:sp>
      <p:sp>
        <p:nvSpPr>
          <p:cNvPr id="4" name="Content Placeholder 2">
            <a:extLst>
              <a:ext uri="{FF2B5EF4-FFF2-40B4-BE49-F238E27FC236}">
                <a16:creationId xmlns:a16="http://schemas.microsoft.com/office/drawing/2014/main" id="{3937E65C-1702-8069-686F-75DFDE91B0DC}"/>
              </a:ext>
            </a:extLst>
          </p:cNvPr>
          <p:cNvSpPr>
            <a:spLocks noGrp="1"/>
          </p:cNvSpPr>
          <p:nvPr>
            <p:ph idx="1"/>
          </p:nvPr>
        </p:nvSpPr>
        <p:spPr>
          <a:xfrm>
            <a:off x="390939" y="682487"/>
            <a:ext cx="4300228" cy="5365887"/>
          </a:xfrm>
        </p:spPr>
        <p:txBody>
          <a:bodyPr/>
          <a:lstStyle>
            <a:lvl1pPr marL="91440" indent="-180000">
              <a:buSzPct val="80000"/>
              <a:buFont typeface="Courier New" panose="02070309020205020404" pitchFamily="49" charset="0"/>
              <a:buChar char="►"/>
              <a:defRPr>
                <a:latin typeface="+mn-lt"/>
                <a:cs typeface="Courier New" panose="02070309020205020404" pitchFamily="49" charset="0"/>
              </a:defRPr>
            </a:lvl1pPr>
            <a:lvl2pPr marL="384048" indent="-180000">
              <a:buSzPct val="80000"/>
              <a:buFont typeface="Courier New" panose="02070309020205020404" pitchFamily="49" charset="0"/>
              <a:buChar char="►"/>
              <a:defRPr>
                <a:latin typeface="+mn-lt"/>
                <a:cs typeface="Courier New" panose="02070309020205020404" pitchFamily="49" charset="0"/>
              </a:defRPr>
            </a:lvl2pPr>
            <a:lvl3pPr marL="566928" indent="-180000">
              <a:buSzPct val="80000"/>
              <a:buFont typeface="Courier New" panose="02070309020205020404" pitchFamily="49" charset="0"/>
              <a:buChar char="►"/>
              <a:defRPr>
                <a:latin typeface="+mn-lt"/>
                <a:cs typeface="Courier New" panose="02070309020205020404" pitchFamily="49" charset="0"/>
              </a:defRPr>
            </a:lvl3pPr>
            <a:lvl4pPr marL="749808" indent="-180000">
              <a:buSzPct val="80000"/>
              <a:buFont typeface="Courier New" panose="02070309020205020404" pitchFamily="49" charset="0"/>
              <a:buChar char="►"/>
              <a:defRPr>
                <a:latin typeface="+mn-lt"/>
                <a:cs typeface="Courier New" panose="02070309020205020404" pitchFamily="49" charset="0"/>
              </a:defRPr>
            </a:lvl4pPr>
            <a:lvl5pPr marL="932688" indent="-180000">
              <a:buSzPct val="80000"/>
              <a:buFont typeface="Courier New" panose="02070309020205020404" pitchFamily="49" charset="0"/>
              <a:buChar char="►"/>
              <a:defRPr>
                <a:latin typeface="+mn-lt"/>
                <a:cs typeface="Courier New" panose="020703090202050204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041841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2" name="Picture 11" descr="Computer parts">
            <a:extLst>
              <a:ext uri="{FF2B5EF4-FFF2-40B4-BE49-F238E27FC236}">
                <a16:creationId xmlns:a16="http://schemas.microsoft.com/office/drawing/2014/main" id="{FD4486CD-1701-08BA-60D4-5CAF84C6CD60}"/>
              </a:ext>
            </a:extLst>
          </p:cNvPr>
          <p:cNvPicPr>
            <a:picLocks noChangeAspect="1"/>
          </p:cNvPicPr>
          <p:nvPr userDrawn="1"/>
        </p:nvPicPr>
        <p:blipFill>
          <a:blip r:embed="rId2">
            <a:alphaModFix amt="32000"/>
            <a:extLst>
              <a:ext uri="{BEBA8EAE-BF5A-486C-A8C5-ECC9F3942E4B}">
                <a14:imgProps xmlns:a14="http://schemas.microsoft.com/office/drawing/2010/main">
                  <a14:imgLayer r:embed="rId3">
                    <a14:imgEffect>
                      <a14:sharpenSoften amount="-4000"/>
                    </a14:imgEffect>
                    <a14:imgEffect>
                      <a14:saturation sat="0"/>
                    </a14:imgEffect>
                    <a14:imgEffect>
                      <a14:brightnessContrast bright="46000" contrast="36000"/>
                    </a14:imgEffect>
                  </a14:imgLayer>
                </a14:imgProps>
              </a:ext>
              <a:ext uri="{28A0092B-C50C-407E-A947-70E740481C1C}">
                <a14:useLocalDpi xmlns:a14="http://schemas.microsoft.com/office/drawing/2010/main" val="0"/>
              </a:ext>
            </a:extLst>
          </a:blip>
          <a:stretch>
            <a:fillRect/>
          </a:stretch>
        </p:blipFill>
        <p:spPr>
          <a:xfrm>
            <a:off x="1910280" y="0"/>
            <a:ext cx="12520943" cy="6336682"/>
          </a:xfrm>
          <a:prstGeom prst="rect">
            <a:avLst/>
          </a:prstGeom>
          <a:noFill/>
        </p:spPr>
      </p:pic>
      <p:sp>
        <p:nvSpPr>
          <p:cNvPr id="13" name="Rectangle 12">
            <a:extLst>
              <a:ext uri="{FF2B5EF4-FFF2-40B4-BE49-F238E27FC236}">
                <a16:creationId xmlns:a16="http://schemas.microsoft.com/office/drawing/2014/main" id="{14C6B143-2707-7EEE-80AB-EF69293613AE}"/>
              </a:ext>
            </a:extLst>
          </p:cNvPr>
          <p:cNvSpPr/>
          <p:nvPr userDrawn="1"/>
        </p:nvSpPr>
        <p:spPr>
          <a:xfrm>
            <a:off x="0" y="0"/>
            <a:ext cx="11497901" cy="6336406"/>
          </a:xfrm>
          <a:prstGeom prst="rect">
            <a:avLst/>
          </a:prstGeom>
          <a:gradFill>
            <a:gsLst>
              <a:gs pos="31000">
                <a:schemeClr val="bg1">
                  <a:lumMod val="75000"/>
                  <a:lumOff val="25000"/>
                </a:schemeClr>
              </a:gs>
              <a:gs pos="100000">
                <a:srgbClr val="7F7F7F">
                  <a:alpha val="0"/>
                </a:srgbClr>
              </a:gs>
            </a:gsLst>
            <a:lin ang="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 name="Rectangle 6"/>
          <p:cNvSpPr/>
          <p:nvPr userDrawn="1"/>
        </p:nvSpPr>
        <p:spPr>
          <a:xfrm>
            <a:off x="3175" y="6400800"/>
            <a:ext cx="12188825" cy="4572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a:extLst>
              <a:ext uri="{FF2B5EF4-FFF2-40B4-BE49-F238E27FC236}">
                <a16:creationId xmlns:a16="http://schemas.microsoft.com/office/drawing/2014/main" id="{ED3A2825-5312-3AA0-7800-8CB098166468}"/>
              </a:ext>
            </a:extLst>
          </p:cNvPr>
          <p:cNvSpPr/>
          <p:nvPr userDrawn="1"/>
        </p:nvSpPr>
        <p:spPr>
          <a:xfrm>
            <a:off x="2772" y="2491368"/>
            <a:ext cx="11091948" cy="3126514"/>
          </a:xfrm>
          <a:prstGeom prst="rect">
            <a:avLst/>
          </a:prstGeom>
          <a:solidFill>
            <a:schemeClr val="bg1">
              <a:lumMod val="85000"/>
              <a:lumOff val="15000"/>
              <a:alpha val="59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 name="Subtitle 2"/>
          <p:cNvSpPr>
            <a:spLocks noGrp="1"/>
          </p:cNvSpPr>
          <p:nvPr>
            <p:ph type="subTitle" idx="1"/>
          </p:nvPr>
        </p:nvSpPr>
        <p:spPr>
          <a:xfrm>
            <a:off x="287251" y="5221374"/>
            <a:ext cx="10058400" cy="396508"/>
          </a:xfrm>
        </p:spPr>
        <p:txBody>
          <a:bodyPr lIns="91440" rIns="91440">
            <a:normAutofit/>
          </a:bodyPr>
          <a:lstStyle>
            <a:lvl1pPr marL="0" indent="0" algn="l">
              <a:buNone/>
              <a:defRPr sz="16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dirty="0"/>
              <a:t>Click to edit Master subtitle style</a:t>
            </a:r>
          </a:p>
        </p:txBody>
      </p:sp>
      <p:sp>
        <p:nvSpPr>
          <p:cNvPr id="14" name="Rectangle 13">
            <a:extLst>
              <a:ext uri="{FF2B5EF4-FFF2-40B4-BE49-F238E27FC236}">
                <a16:creationId xmlns:a16="http://schemas.microsoft.com/office/drawing/2014/main" id="{C5830EEA-F4C9-ADCF-1A98-635819597940}"/>
              </a:ext>
            </a:extLst>
          </p:cNvPr>
          <p:cNvSpPr/>
          <p:nvPr userDrawn="1"/>
        </p:nvSpPr>
        <p:spPr>
          <a:xfrm>
            <a:off x="2771" y="5084064"/>
            <a:ext cx="11091949" cy="45719"/>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1"/>
          <p:cNvSpPr>
            <a:spLocks noGrp="1"/>
          </p:cNvSpPr>
          <p:nvPr>
            <p:ph type="ctrTitle"/>
          </p:nvPr>
        </p:nvSpPr>
        <p:spPr>
          <a:xfrm>
            <a:off x="287251" y="2488892"/>
            <a:ext cx="10807470" cy="2592695"/>
          </a:xfrm>
        </p:spPr>
        <p:txBody>
          <a:bodyPr anchor="b">
            <a:normAutofit/>
          </a:bodyPr>
          <a:lstStyle>
            <a:lvl1pPr algn="l">
              <a:lnSpc>
                <a:spcPct val="85000"/>
              </a:lnSpc>
              <a:defRPr sz="6000" spc="-50" baseline="0">
                <a:solidFill>
                  <a:schemeClr val="tx1"/>
                </a:solidFill>
              </a:defRPr>
            </a:lvl1pPr>
          </a:lstStyle>
          <a:p>
            <a:r>
              <a:rPr lang="en-US" dirty="0"/>
              <a:t>Click to edit Master title style</a:t>
            </a:r>
          </a:p>
        </p:txBody>
      </p:sp>
      <p:sp>
        <p:nvSpPr>
          <p:cNvPr id="15" name="Rectangle 14">
            <a:extLst>
              <a:ext uri="{FF2B5EF4-FFF2-40B4-BE49-F238E27FC236}">
                <a16:creationId xmlns:a16="http://schemas.microsoft.com/office/drawing/2014/main" id="{E15E8F14-C61D-63F1-7596-978860C0A36C}"/>
              </a:ext>
            </a:extLst>
          </p:cNvPr>
          <p:cNvSpPr/>
          <p:nvPr userDrawn="1"/>
        </p:nvSpPr>
        <p:spPr>
          <a:xfrm>
            <a:off x="1" y="5082320"/>
            <a:ext cx="11091948" cy="5825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Text Placeholder 9">
            <a:extLst>
              <a:ext uri="{FF2B5EF4-FFF2-40B4-BE49-F238E27FC236}">
                <a16:creationId xmlns:a16="http://schemas.microsoft.com/office/drawing/2014/main" id="{A13D5FC8-C435-3928-6294-8A35413F7105}"/>
              </a:ext>
            </a:extLst>
          </p:cNvPr>
          <p:cNvSpPr>
            <a:spLocks noGrp="1"/>
          </p:cNvSpPr>
          <p:nvPr>
            <p:ph type="body" sz="quarter" idx="10"/>
          </p:nvPr>
        </p:nvSpPr>
        <p:spPr>
          <a:xfrm>
            <a:off x="152400" y="6461125"/>
            <a:ext cx="11853863" cy="304800"/>
          </a:xfrm>
        </p:spPr>
        <p:txBody>
          <a:bodyPr anchor="b">
            <a:noAutofit/>
          </a:bodyPr>
          <a:lstStyle>
            <a:lvl1pPr algn="r">
              <a:defRPr sz="1000">
                <a:solidFill>
                  <a:schemeClr val="accent4"/>
                </a:solidFill>
                <a:latin typeface="Courier New" panose="02070309020205020404" pitchFamily="49" charset="0"/>
                <a:cs typeface="Courier New" panose="02070309020205020404" pitchFamily="49" charset="0"/>
              </a:defRPr>
            </a:lvl1pPr>
            <a:lvl2pPr algn="r">
              <a:defRPr sz="1000">
                <a:latin typeface="Courier New" panose="02070309020205020404" pitchFamily="49" charset="0"/>
                <a:cs typeface="Courier New" panose="02070309020205020404" pitchFamily="49" charset="0"/>
              </a:defRPr>
            </a:lvl2pPr>
            <a:lvl3pPr algn="r">
              <a:defRPr sz="1000">
                <a:latin typeface="Courier New" panose="02070309020205020404" pitchFamily="49" charset="0"/>
                <a:cs typeface="Courier New" panose="02070309020205020404" pitchFamily="49" charset="0"/>
              </a:defRPr>
            </a:lvl3pPr>
            <a:lvl4pPr algn="r">
              <a:defRPr sz="1000">
                <a:latin typeface="Courier New" panose="02070309020205020404" pitchFamily="49" charset="0"/>
                <a:cs typeface="Courier New" panose="02070309020205020404" pitchFamily="49" charset="0"/>
              </a:defRPr>
            </a:lvl4pPr>
            <a:lvl5pPr algn="r">
              <a:defRPr sz="1000">
                <a:latin typeface="Courier New" panose="02070309020205020404" pitchFamily="49" charset="0"/>
                <a:cs typeface="Courier New" panose="02070309020205020404" pitchFamily="49" charset="0"/>
              </a:defRPr>
            </a:lvl5pPr>
          </a:lstStyle>
          <a:p>
            <a:pPr lvl="0"/>
            <a:endParaRPr lang="en-AU" dirty="0"/>
          </a:p>
        </p:txBody>
      </p:sp>
    </p:spTree>
    <p:extLst>
      <p:ext uri="{BB962C8B-B14F-4D97-AF65-F5344CB8AC3E}">
        <p14:creationId xmlns:p14="http://schemas.microsoft.com/office/powerpoint/2010/main" val="1820478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decel="13333" fill="hold" nodeType="clickEffect">
                                  <p:stCondLst>
                                    <p:cond delay="0"/>
                                  </p:stCondLst>
                                  <p:childTnLst>
                                    <p:animMotion origin="layout" path="M -2.29167E-6 2.96296E-6 L -0.18229 2.96296E-6 " pathEditMode="relative" rAng="0" ptsTypes="AA">
                                      <p:cBhvr>
                                        <p:cTn id="6" dur="15000" fill="hold"/>
                                        <p:tgtEl>
                                          <p:spTgt spid="12"/>
                                        </p:tgtEl>
                                        <p:attrNameLst>
                                          <p:attrName>ppt_x</p:attrName>
                                          <p:attrName>ppt_y</p:attrName>
                                        </p:attrNameLst>
                                      </p:cBhvr>
                                      <p:rCtr x="-911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End">
    <p:spTree>
      <p:nvGrpSpPr>
        <p:cNvPr id="1" name=""/>
        <p:cNvGrpSpPr/>
        <p:nvPr/>
      </p:nvGrpSpPr>
      <p:grpSpPr>
        <a:xfrm>
          <a:off x="0" y="0"/>
          <a:ext cx="0" cy="0"/>
          <a:chOff x="0" y="0"/>
          <a:chExt cx="0" cy="0"/>
        </a:xfrm>
      </p:grpSpPr>
      <p:pic>
        <p:nvPicPr>
          <p:cNvPr id="12" name="Picture 11" descr="Computer parts">
            <a:extLst>
              <a:ext uri="{FF2B5EF4-FFF2-40B4-BE49-F238E27FC236}">
                <a16:creationId xmlns:a16="http://schemas.microsoft.com/office/drawing/2014/main" id="{FD4486CD-1701-08BA-60D4-5CAF84C6CD60}"/>
              </a:ext>
            </a:extLst>
          </p:cNvPr>
          <p:cNvPicPr>
            <a:picLocks noChangeAspect="1"/>
          </p:cNvPicPr>
          <p:nvPr userDrawn="1"/>
        </p:nvPicPr>
        <p:blipFill>
          <a:blip r:embed="rId2">
            <a:alphaModFix amt="32000"/>
            <a:extLst>
              <a:ext uri="{BEBA8EAE-BF5A-486C-A8C5-ECC9F3942E4B}">
                <a14:imgProps xmlns:a14="http://schemas.microsoft.com/office/drawing/2010/main">
                  <a14:imgLayer r:embed="rId3">
                    <a14:imgEffect>
                      <a14:sharpenSoften amount="-4000"/>
                    </a14:imgEffect>
                    <a14:imgEffect>
                      <a14:saturation sat="0"/>
                    </a14:imgEffect>
                    <a14:imgEffect>
                      <a14:brightnessContrast bright="46000" contrast="36000"/>
                    </a14:imgEffect>
                  </a14:imgLayer>
                </a14:imgProps>
              </a:ext>
              <a:ext uri="{28A0092B-C50C-407E-A947-70E740481C1C}">
                <a14:useLocalDpi xmlns:a14="http://schemas.microsoft.com/office/drawing/2010/main" val="0"/>
              </a:ext>
            </a:extLst>
          </a:blip>
          <a:stretch>
            <a:fillRect/>
          </a:stretch>
        </p:blipFill>
        <p:spPr>
          <a:xfrm>
            <a:off x="0" y="-4842"/>
            <a:ext cx="12188840" cy="6336682"/>
          </a:xfrm>
          <a:prstGeom prst="rect">
            <a:avLst/>
          </a:prstGeom>
          <a:noFill/>
        </p:spPr>
      </p:pic>
      <p:sp>
        <p:nvSpPr>
          <p:cNvPr id="13" name="Rectangle 12">
            <a:extLst>
              <a:ext uri="{FF2B5EF4-FFF2-40B4-BE49-F238E27FC236}">
                <a16:creationId xmlns:a16="http://schemas.microsoft.com/office/drawing/2014/main" id="{14C6B143-2707-7EEE-80AB-EF69293613AE}"/>
              </a:ext>
            </a:extLst>
          </p:cNvPr>
          <p:cNvSpPr/>
          <p:nvPr userDrawn="1"/>
        </p:nvSpPr>
        <p:spPr>
          <a:xfrm>
            <a:off x="0" y="0"/>
            <a:ext cx="11497901" cy="6336406"/>
          </a:xfrm>
          <a:prstGeom prst="rect">
            <a:avLst/>
          </a:prstGeom>
          <a:gradFill>
            <a:gsLst>
              <a:gs pos="31000">
                <a:schemeClr val="bg1">
                  <a:lumMod val="75000"/>
                  <a:lumOff val="25000"/>
                </a:schemeClr>
              </a:gs>
              <a:gs pos="100000">
                <a:srgbClr val="7F7F7F">
                  <a:alpha val="0"/>
                </a:srgbClr>
              </a:gs>
            </a:gsLst>
            <a:lin ang="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 name="Rectangle 6"/>
          <p:cNvSpPr/>
          <p:nvPr/>
        </p:nvSpPr>
        <p:spPr>
          <a:xfrm>
            <a:off x="3175" y="6400800"/>
            <a:ext cx="12188825" cy="4572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Date Placeholder 3"/>
          <p:cNvSpPr>
            <a:spLocks noGrp="1"/>
          </p:cNvSpPr>
          <p:nvPr>
            <p:ph type="dt" sz="half" idx="10"/>
          </p:nvPr>
        </p:nvSpPr>
        <p:spPr/>
        <p:txBody>
          <a:bodyPr/>
          <a:lstStyle/>
          <a:p>
            <a:fld id="{66FE9D8B-FE65-4D70-813C-B0C2953C31EE}" type="datetimeFigureOut">
              <a:rPr lang="en-AU" smtClean="0"/>
              <a:t>18/03/2025</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0EBB9E5D-70CE-465D-8294-D16EBF382F70}" type="slidenum">
              <a:rPr lang="en-AU" smtClean="0"/>
              <a:t>‹#›</a:t>
            </a:fld>
            <a:endParaRPr lang="en-AU"/>
          </a:p>
        </p:txBody>
      </p:sp>
      <p:sp>
        <p:nvSpPr>
          <p:cNvPr id="11" name="Rectangle 10">
            <a:extLst>
              <a:ext uri="{FF2B5EF4-FFF2-40B4-BE49-F238E27FC236}">
                <a16:creationId xmlns:a16="http://schemas.microsoft.com/office/drawing/2014/main" id="{ED3A2825-5312-3AA0-7800-8CB098166468}"/>
              </a:ext>
            </a:extLst>
          </p:cNvPr>
          <p:cNvSpPr/>
          <p:nvPr userDrawn="1"/>
        </p:nvSpPr>
        <p:spPr>
          <a:xfrm>
            <a:off x="0" y="1658236"/>
            <a:ext cx="11091948" cy="3708894"/>
          </a:xfrm>
          <a:prstGeom prst="rect">
            <a:avLst/>
          </a:prstGeom>
          <a:solidFill>
            <a:schemeClr val="bg1">
              <a:lumMod val="85000"/>
              <a:lumOff val="15000"/>
              <a:alpha val="59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 name="Rectangle 14">
            <a:extLst>
              <a:ext uri="{FF2B5EF4-FFF2-40B4-BE49-F238E27FC236}">
                <a16:creationId xmlns:a16="http://schemas.microsoft.com/office/drawing/2014/main" id="{E15E8F14-C61D-63F1-7596-978860C0A36C}"/>
              </a:ext>
            </a:extLst>
          </p:cNvPr>
          <p:cNvSpPr/>
          <p:nvPr userDrawn="1"/>
        </p:nvSpPr>
        <p:spPr>
          <a:xfrm>
            <a:off x="0" y="2621232"/>
            <a:ext cx="11091948" cy="582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9" name="Picture 2">
            <a:extLst>
              <a:ext uri="{FF2B5EF4-FFF2-40B4-BE49-F238E27FC236}">
                <a16:creationId xmlns:a16="http://schemas.microsoft.com/office/drawing/2014/main" id="{D62D8962-3115-7710-FBBB-6C5D30684379}"/>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294858" y="1438712"/>
            <a:ext cx="1604844" cy="160484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0" name="TextBox 9">
            <a:extLst>
              <a:ext uri="{FF2B5EF4-FFF2-40B4-BE49-F238E27FC236}">
                <a16:creationId xmlns:a16="http://schemas.microsoft.com/office/drawing/2014/main" id="{355E7EBA-FDA7-E47A-ACE3-35602BAE6227}"/>
              </a:ext>
            </a:extLst>
          </p:cNvPr>
          <p:cNvSpPr txBox="1"/>
          <p:nvPr userDrawn="1"/>
        </p:nvSpPr>
        <p:spPr>
          <a:xfrm>
            <a:off x="2194560" y="1800354"/>
            <a:ext cx="6556113" cy="707886"/>
          </a:xfrm>
          <a:prstGeom prst="rect">
            <a:avLst/>
          </a:prstGeom>
          <a:noFill/>
          <a:ln>
            <a:noFill/>
          </a:ln>
        </p:spPr>
        <p:txBody>
          <a:bodyPr wrap="square" rtlCol="0">
            <a:spAutoFit/>
          </a:bodyPr>
          <a:lstStyle/>
          <a:p>
            <a:r>
              <a:rPr lang="en-AU" sz="4000" dirty="0">
                <a:latin typeface="+mj-lt"/>
              </a:rPr>
              <a:t>Coding Bytes Mini</a:t>
            </a:r>
          </a:p>
        </p:txBody>
      </p:sp>
      <p:sp>
        <p:nvSpPr>
          <p:cNvPr id="17" name="TextBox 16">
            <a:extLst>
              <a:ext uri="{FF2B5EF4-FFF2-40B4-BE49-F238E27FC236}">
                <a16:creationId xmlns:a16="http://schemas.microsoft.com/office/drawing/2014/main" id="{98F80424-21D6-AD39-6648-C41B85B1D8CF}"/>
              </a:ext>
            </a:extLst>
          </p:cNvPr>
          <p:cNvSpPr txBox="1"/>
          <p:nvPr userDrawn="1"/>
        </p:nvSpPr>
        <p:spPr>
          <a:xfrm>
            <a:off x="2194560" y="2884929"/>
            <a:ext cx="8716694" cy="2031325"/>
          </a:xfrm>
          <a:prstGeom prst="rect">
            <a:avLst/>
          </a:prstGeom>
          <a:noFill/>
        </p:spPr>
        <p:txBody>
          <a:bodyPr wrap="square">
            <a:spAutoFit/>
          </a:bodyPr>
          <a:lstStyle/>
          <a:p>
            <a:r>
              <a:rPr lang="en-US" b="0" i="0" dirty="0">
                <a:solidFill>
                  <a:srgbClr val="FFFFFF"/>
                </a:solidFill>
                <a:effectLst/>
                <a:latin typeface="+mj-lt"/>
              </a:rPr>
              <a:t>Disclaimer: This content is provided for informational purposes only and reflects the personal views of the author(s). It is not peer-reviewed or sponsored. No guarantee is provided regarding the accuracy, completeness, or reliability of the information. The author(s) will not be liable for any errors or omissions in this information nor for any losses, injuries, or damages arising from its use or display. All information is provided on an as-is basis. The views expressed do not represent the official stance of any other agency or company and are subject to change and revision.</a:t>
            </a:r>
            <a:endParaRPr lang="en-AU" dirty="0">
              <a:latin typeface="+mj-lt"/>
            </a:endParaRPr>
          </a:p>
        </p:txBody>
      </p:sp>
    </p:spTree>
    <p:extLst>
      <p:ext uri="{BB962C8B-B14F-4D97-AF65-F5344CB8AC3E}">
        <p14:creationId xmlns:p14="http://schemas.microsoft.com/office/powerpoint/2010/main" val="16946814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userDrawn="1"/>
        </p:nvSpPr>
        <p:spPr>
          <a:xfrm>
            <a:off x="3175" y="6400800"/>
            <a:ext cx="12188825" cy="4572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userDrawn="1"/>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66FE9D8B-FE65-4D70-813C-B0C2953C31EE}" type="datetimeFigureOut">
              <a:rPr lang="en-AU" smtClean="0"/>
              <a:t>18/03/2025</a:t>
            </a:fld>
            <a:endParaRPr lang="en-AU"/>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AU"/>
          </a:p>
        </p:txBody>
      </p:sp>
      <p:sp>
        <p:nvSpPr>
          <p:cNvPr id="9" name="Slide Number Placeholder 8"/>
          <p:cNvSpPr>
            <a:spLocks noGrp="1"/>
          </p:cNvSpPr>
          <p:nvPr>
            <p:ph type="sldNum" sz="quarter" idx="12"/>
          </p:nvPr>
        </p:nvSpPr>
        <p:spPr/>
        <p:txBody>
          <a:bodyPr/>
          <a:lstStyle/>
          <a:p>
            <a:fld id="{0EBB9E5D-70CE-465D-8294-D16EBF382F70}" type="slidenum">
              <a:rPr lang="en-AU" smtClean="0"/>
              <a:t>‹#›</a:t>
            </a:fld>
            <a:endParaRPr lang="en-AU"/>
          </a:p>
        </p:txBody>
      </p:sp>
    </p:spTree>
    <p:extLst>
      <p:ext uri="{BB962C8B-B14F-4D97-AF65-F5344CB8AC3E}">
        <p14:creationId xmlns:p14="http://schemas.microsoft.com/office/powerpoint/2010/main" val="16833097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75000"/>
            <a:lumOff val="25000"/>
          </a:schemeClr>
        </a:solidFill>
        <a:effectLst/>
      </p:bgPr>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 y="6334316"/>
            <a:ext cx="12192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66FE9D8B-FE65-4D70-813C-B0C2953C31EE}" type="datetimeFigureOut">
              <a:rPr lang="en-AU" smtClean="0"/>
              <a:t>18/03/2025</a:t>
            </a:fld>
            <a:endParaRPr lang="en-AU"/>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AU"/>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0EBB9E5D-70CE-465D-8294-D16EBF382F70}" type="slidenum">
              <a:rPr lang="en-AU" smtClean="0"/>
              <a:t>‹#›</a:t>
            </a:fld>
            <a:endParaRPr lang="en-AU"/>
          </a:p>
        </p:txBody>
      </p:sp>
    </p:spTree>
    <p:extLst>
      <p:ext uri="{BB962C8B-B14F-4D97-AF65-F5344CB8AC3E}">
        <p14:creationId xmlns:p14="http://schemas.microsoft.com/office/powerpoint/2010/main" val="1176400924"/>
      </p:ext>
    </p:extLst>
  </p:cSld>
  <p:clrMap bg1="dk1" tx1="lt1" bg2="dk2" tx2="lt2" accent1="accent1" accent2="accent2" accent3="accent3" accent4="accent4" accent5="accent5" accent6="accent6" hlink="hlink" folHlink="folHlink"/>
  <p:sldLayoutIdLst>
    <p:sldLayoutId id="2147483704" r:id="rId1"/>
    <p:sldLayoutId id="2147483716" r:id="rId2"/>
    <p:sldLayoutId id="2147483717" r:id="rId3"/>
    <p:sldLayoutId id="2147483715" r:id="rId4"/>
    <p:sldLayoutId id="2147483718" r:id="rId5"/>
    <p:sldLayoutId id="2147483703" r:id="rId6"/>
    <p:sldLayoutId id="2147483714" r:id="rId7"/>
    <p:sldLayoutId id="2147483709" r:id="rId8"/>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3"/>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3"/>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11.svg"/><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11.svg"/><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E49DD1CB-FF26-9AD4-5862-F8EB1E635AC3}"/>
              </a:ext>
            </a:extLst>
          </p:cNvPr>
          <p:cNvSpPr>
            <a:spLocks noGrp="1"/>
          </p:cNvSpPr>
          <p:nvPr>
            <p:ph type="subTitle" idx="1"/>
          </p:nvPr>
        </p:nvSpPr>
        <p:spPr/>
        <p:txBody>
          <a:bodyPr>
            <a:normAutofit/>
          </a:bodyPr>
          <a:lstStyle/>
          <a:p>
            <a:r>
              <a:rPr lang="en-AU" sz="1800" dirty="0">
                <a:solidFill>
                  <a:schemeClr val="accent3"/>
                </a:solidFill>
              </a:rPr>
              <a:t>Coding Bytes Mini – It’s Me, but the AI version</a:t>
            </a:r>
            <a:endParaRPr lang="en-AU" sz="1800" dirty="0"/>
          </a:p>
        </p:txBody>
      </p:sp>
      <p:sp>
        <p:nvSpPr>
          <p:cNvPr id="2" name="Title 1">
            <a:extLst>
              <a:ext uri="{FF2B5EF4-FFF2-40B4-BE49-F238E27FC236}">
                <a16:creationId xmlns:a16="http://schemas.microsoft.com/office/drawing/2014/main" id="{7A24BE53-A18E-9089-6C55-71E540BD0269}"/>
              </a:ext>
            </a:extLst>
          </p:cNvPr>
          <p:cNvSpPr>
            <a:spLocks noGrp="1"/>
          </p:cNvSpPr>
          <p:nvPr>
            <p:ph type="ctrTitle"/>
          </p:nvPr>
        </p:nvSpPr>
        <p:spPr/>
        <p:txBody>
          <a:bodyPr>
            <a:normAutofit/>
          </a:bodyPr>
          <a:lstStyle/>
          <a:p>
            <a:r>
              <a:rPr lang="en-AU" sz="6000" dirty="0"/>
              <a:t>Installing TF1200 TwinCAT 3 UI Client on TC/BSD</a:t>
            </a:r>
          </a:p>
        </p:txBody>
      </p:sp>
      <p:sp>
        <p:nvSpPr>
          <p:cNvPr id="4" name="Text Placeholder 3">
            <a:extLst>
              <a:ext uri="{FF2B5EF4-FFF2-40B4-BE49-F238E27FC236}">
                <a16:creationId xmlns:a16="http://schemas.microsoft.com/office/drawing/2014/main" id="{E75F4D84-899E-B0A7-5D49-3385AAECEF3B}"/>
              </a:ext>
            </a:extLst>
          </p:cNvPr>
          <p:cNvSpPr>
            <a:spLocks noGrp="1"/>
          </p:cNvSpPr>
          <p:nvPr>
            <p:ph type="body" sz="quarter" idx="10"/>
          </p:nvPr>
        </p:nvSpPr>
        <p:spPr/>
        <p:txBody>
          <a:bodyPr/>
          <a:lstStyle/>
          <a:p>
            <a:r>
              <a:rPr lang="en-AU" dirty="0"/>
              <a:t>Versions : TwinCAT BSD 14.2.0.0,2 &amp; TF1200-UI-Client-1.9.2 </a:t>
            </a:r>
          </a:p>
        </p:txBody>
      </p:sp>
      <p:pic>
        <p:nvPicPr>
          <p:cNvPr id="7" name="Picture 6" descr="A green cube with a hand and a cursor&#10;&#10;AI-generated content may be incorrect.">
            <a:extLst>
              <a:ext uri="{FF2B5EF4-FFF2-40B4-BE49-F238E27FC236}">
                <a16:creationId xmlns:a16="http://schemas.microsoft.com/office/drawing/2014/main" id="{1EACDBD7-AF44-6923-E408-D12F95B4B5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42348" y="1240118"/>
            <a:ext cx="1730564" cy="173056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5827957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E86516-B966-6490-11B3-398D811A3D9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400E98F-BEA2-5665-3D72-9B32ADEBA966}"/>
              </a:ext>
            </a:extLst>
          </p:cNvPr>
          <p:cNvSpPr/>
          <p:nvPr/>
        </p:nvSpPr>
        <p:spPr>
          <a:xfrm>
            <a:off x="174172" y="426721"/>
            <a:ext cx="4516995" cy="2769325"/>
          </a:xfrm>
          <a:prstGeom prst="rect">
            <a:avLst/>
          </a:prstGeom>
          <a:solidFill>
            <a:srgbClr val="00B0F0">
              <a:alpha val="10196"/>
            </a:srgbClr>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 name="Content Placeholder 4">
            <a:extLst>
              <a:ext uri="{FF2B5EF4-FFF2-40B4-BE49-F238E27FC236}">
                <a16:creationId xmlns:a16="http://schemas.microsoft.com/office/drawing/2014/main" id="{AF536D1E-7E61-36C1-00C9-EA4660E0DF25}"/>
              </a:ext>
            </a:extLst>
          </p:cNvPr>
          <p:cNvSpPr>
            <a:spLocks noGrp="1"/>
          </p:cNvSpPr>
          <p:nvPr>
            <p:ph type="body" sz="quarter" idx="14"/>
          </p:nvPr>
        </p:nvSpPr>
        <p:spPr/>
        <p:txBody>
          <a:bodyPr>
            <a:normAutofit/>
          </a:bodyPr>
          <a:lstStyle/>
          <a:p>
            <a:r>
              <a:rPr lang="en-AU" sz="1200" dirty="0"/>
              <a:t>Administrator@CX-6BA2C8:/</a:t>
            </a:r>
            <a:r>
              <a:rPr lang="en-AU" sz="1200" dirty="0" err="1"/>
              <a:t>usr</a:t>
            </a:r>
            <a:r>
              <a:rPr lang="en-AU" sz="1200" dirty="0"/>
              <a:t>/local/etc/TwinCAT/Functions/TF1200-UI-Client/scripts $ </a:t>
            </a:r>
            <a:r>
              <a:rPr lang="en-AU" sz="1200" dirty="0">
                <a:solidFill>
                  <a:srgbClr val="00B0F0"/>
                </a:solidFill>
              </a:rPr>
              <a:t>ls</a:t>
            </a:r>
          </a:p>
          <a:p>
            <a:r>
              <a:rPr lang="en-AU" sz="1200" dirty="0"/>
              <a:t>backgrounds             setup-autostart.sh      setup-full.sh           setup-sway.sh</a:t>
            </a:r>
          </a:p>
          <a:p>
            <a:r>
              <a:rPr lang="en-AU" sz="1200" dirty="0"/>
              <a:t>setup-autologin.sh      setup-default-config.sh setup-sway-config.sh</a:t>
            </a:r>
          </a:p>
          <a:p>
            <a:r>
              <a:rPr lang="en-AU" sz="1200" dirty="0"/>
              <a:t>Administrator@CX-6BA2C8:/</a:t>
            </a:r>
            <a:r>
              <a:rPr lang="en-AU" sz="1200" dirty="0" err="1"/>
              <a:t>usr</a:t>
            </a:r>
            <a:r>
              <a:rPr lang="en-AU" sz="1200" dirty="0"/>
              <a:t>/local/etc/TwinCAT/Functions/TF1200-UI-Client/scripts $ </a:t>
            </a:r>
            <a:r>
              <a:rPr lang="en-US" sz="1200" dirty="0">
                <a:solidFill>
                  <a:srgbClr val="00B0F0"/>
                </a:solidFill>
              </a:rPr>
              <a:t>./setup-autostart.sh --help</a:t>
            </a:r>
          </a:p>
          <a:p>
            <a:r>
              <a:rPr lang="en-US" sz="1200" dirty="0"/>
              <a:t>USAGE: setup-autostart.sh</a:t>
            </a:r>
          </a:p>
          <a:p>
            <a:r>
              <a:rPr lang="en-US" sz="1200" dirty="0"/>
              <a:t>        Sets up </a:t>
            </a:r>
            <a:r>
              <a:rPr lang="en-US" sz="1200" dirty="0" err="1"/>
              <a:t>autostart</a:t>
            </a:r>
            <a:r>
              <a:rPr lang="en-US" sz="1200" dirty="0"/>
              <a:t> for the Sway Compositor after login. Use this script</a:t>
            </a:r>
          </a:p>
          <a:p>
            <a:r>
              <a:rPr lang="en-US" sz="1200" dirty="0"/>
              <a:t>        together with setup-autologin.sh to automatically log in the specified user</a:t>
            </a:r>
          </a:p>
          <a:p>
            <a:r>
              <a:rPr lang="en-US" sz="1200" dirty="0"/>
              <a:t>        and start the Sway Compositor after the system boots.</a:t>
            </a:r>
          </a:p>
          <a:p>
            <a:r>
              <a:rPr lang="en-US" sz="1200" dirty="0"/>
              <a:t>Administrator@CX-6BA2C8:/</a:t>
            </a:r>
            <a:r>
              <a:rPr lang="en-US" sz="1200" dirty="0" err="1"/>
              <a:t>usr</a:t>
            </a:r>
            <a:r>
              <a:rPr lang="en-US" sz="1200" dirty="0"/>
              <a:t>/local/</a:t>
            </a:r>
            <a:r>
              <a:rPr lang="en-US" sz="1200" dirty="0" err="1"/>
              <a:t>etc</a:t>
            </a:r>
            <a:r>
              <a:rPr lang="en-US" sz="1200" dirty="0"/>
              <a:t>/TwinCAT/Functions/TF1200-UI-Client/scripts $</a:t>
            </a:r>
            <a:endParaRPr lang="en-AU" sz="1200" dirty="0"/>
          </a:p>
        </p:txBody>
      </p:sp>
      <p:sp>
        <p:nvSpPr>
          <p:cNvPr id="2" name="Text Placeholder 1">
            <a:extLst>
              <a:ext uri="{FF2B5EF4-FFF2-40B4-BE49-F238E27FC236}">
                <a16:creationId xmlns:a16="http://schemas.microsoft.com/office/drawing/2014/main" id="{19784442-7F42-5C70-2F10-0AC27E40493E}"/>
              </a:ext>
            </a:extLst>
          </p:cNvPr>
          <p:cNvSpPr>
            <a:spLocks noGrp="1"/>
          </p:cNvSpPr>
          <p:nvPr>
            <p:ph idx="1"/>
          </p:nvPr>
        </p:nvSpPr>
        <p:spPr/>
        <p:txBody>
          <a:bodyPr/>
          <a:lstStyle/>
          <a:p>
            <a:pPr marL="0" indent="0">
              <a:buNone/>
            </a:pPr>
            <a:r>
              <a:rPr lang="en-US" dirty="0"/>
              <a:t>To list the content of a folder, use the </a:t>
            </a:r>
            <a:r>
              <a:rPr lang="en-US" sz="1600" dirty="0">
                <a:highlight>
                  <a:srgbClr val="303030"/>
                </a:highlight>
                <a:latin typeface="Courier New" panose="02070309020205020404" pitchFamily="49" charset="0"/>
              </a:rPr>
              <a:t>ls</a:t>
            </a:r>
            <a:r>
              <a:rPr lang="en-US" dirty="0"/>
              <a:t> command</a:t>
            </a:r>
          </a:p>
          <a:p>
            <a:pPr marL="0" indent="0">
              <a:buNone/>
            </a:pPr>
            <a:r>
              <a:rPr lang="en-AU" dirty="0"/>
              <a:t>You can see the use of each script by using the </a:t>
            </a:r>
            <a:r>
              <a:rPr lang="fr-FR" sz="1600" dirty="0">
                <a:highlight>
                  <a:srgbClr val="303030"/>
                </a:highlight>
                <a:latin typeface="Courier New" panose="02070309020205020404" pitchFamily="49" charset="0"/>
              </a:rPr>
              <a:t>--help</a:t>
            </a:r>
            <a:r>
              <a:rPr lang="fr-FR" sz="1600" dirty="0">
                <a:latin typeface="Courier New" panose="02070309020205020404" pitchFamily="49" charset="0"/>
              </a:rPr>
              <a:t> </a:t>
            </a:r>
            <a:r>
              <a:rPr lang="fr-FR" dirty="0"/>
              <a:t>flags</a:t>
            </a:r>
          </a:p>
          <a:p>
            <a:pPr marL="0" indent="0">
              <a:buNone/>
            </a:pPr>
            <a:r>
              <a:rPr lang="en-AU" dirty="0"/>
              <a:t>For example, </a:t>
            </a:r>
          </a:p>
          <a:p>
            <a:pPr marL="0" indent="0">
              <a:buNone/>
            </a:pPr>
            <a:r>
              <a:rPr lang="fr-FR" sz="1600" dirty="0">
                <a:highlight>
                  <a:srgbClr val="303030"/>
                </a:highlight>
                <a:latin typeface="Courier New" panose="02070309020205020404" pitchFamily="49" charset="0"/>
              </a:rPr>
              <a:t>./setup-autostart.sh --help</a:t>
            </a:r>
            <a:endParaRPr lang="en-AU" sz="1600" dirty="0">
              <a:latin typeface="Courier New" panose="02070309020205020404" pitchFamily="49" charset="0"/>
            </a:endParaRPr>
          </a:p>
          <a:p>
            <a:pPr marL="0" indent="0">
              <a:buNone/>
            </a:pPr>
            <a:endParaRPr lang="en-AU" dirty="0"/>
          </a:p>
          <a:p>
            <a:pPr marL="0" indent="0">
              <a:buNone/>
            </a:pPr>
            <a:endParaRPr lang="en-AU" dirty="0"/>
          </a:p>
          <a:p>
            <a:pPr marL="0" indent="0">
              <a:buNone/>
            </a:pPr>
            <a:endParaRPr lang="en-AU" dirty="0"/>
          </a:p>
          <a:p>
            <a:endParaRPr lang="en-AU" dirty="0"/>
          </a:p>
        </p:txBody>
      </p:sp>
      <p:sp>
        <p:nvSpPr>
          <p:cNvPr id="3" name="TextBox 2">
            <a:extLst>
              <a:ext uri="{FF2B5EF4-FFF2-40B4-BE49-F238E27FC236}">
                <a16:creationId xmlns:a16="http://schemas.microsoft.com/office/drawing/2014/main" id="{3C94A877-8CB1-039A-BE87-065B21AEFDD5}"/>
              </a:ext>
            </a:extLst>
          </p:cNvPr>
          <p:cNvSpPr txBox="1"/>
          <p:nvPr/>
        </p:nvSpPr>
        <p:spPr>
          <a:xfrm>
            <a:off x="0" y="244950"/>
            <a:ext cx="984069" cy="369332"/>
          </a:xfrm>
          <a:prstGeom prst="rect">
            <a:avLst/>
          </a:prstGeom>
          <a:solidFill>
            <a:srgbClr val="00B0F0"/>
          </a:solidFill>
          <a:ln>
            <a:noFill/>
          </a:ln>
        </p:spPr>
        <p:txBody>
          <a:bodyPr wrap="square" rtlCol="0">
            <a:spAutoFit/>
          </a:bodyPr>
          <a:lstStyle/>
          <a:p>
            <a:pPr algn="r"/>
            <a:r>
              <a:rPr lang="en-AU" dirty="0">
                <a:solidFill>
                  <a:schemeClr val="bg2"/>
                </a:solidFill>
              </a:rPr>
              <a:t>HINT</a:t>
            </a:r>
          </a:p>
        </p:txBody>
      </p:sp>
    </p:spTree>
    <p:extLst>
      <p:ext uri="{BB962C8B-B14F-4D97-AF65-F5344CB8AC3E}">
        <p14:creationId xmlns:p14="http://schemas.microsoft.com/office/powerpoint/2010/main" val="41780220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8AB938-899D-03E6-343B-ACBBD1619559}"/>
            </a:ext>
          </a:extLst>
        </p:cNvPr>
        <p:cNvGrpSpPr/>
        <p:nvPr/>
      </p:nvGrpSpPr>
      <p:grpSpPr>
        <a:xfrm>
          <a:off x="0" y="0"/>
          <a:ext cx="0" cy="0"/>
          <a:chOff x="0" y="0"/>
          <a:chExt cx="0" cy="0"/>
        </a:xfrm>
      </p:grpSpPr>
      <p:sp>
        <p:nvSpPr>
          <p:cNvPr id="5" name="Content Placeholder 4">
            <a:extLst>
              <a:ext uri="{FF2B5EF4-FFF2-40B4-BE49-F238E27FC236}">
                <a16:creationId xmlns:a16="http://schemas.microsoft.com/office/drawing/2014/main" id="{E5CB5BE6-4EAD-8D10-A7C6-8CCB41831BD2}"/>
              </a:ext>
            </a:extLst>
          </p:cNvPr>
          <p:cNvSpPr>
            <a:spLocks noGrp="1"/>
          </p:cNvSpPr>
          <p:nvPr>
            <p:ph type="body" sz="quarter" idx="14"/>
          </p:nvPr>
        </p:nvSpPr>
        <p:spPr/>
        <p:txBody>
          <a:bodyPr>
            <a:normAutofit/>
          </a:bodyPr>
          <a:lstStyle/>
          <a:p>
            <a:r>
              <a:rPr lang="en-AU" sz="1200" dirty="0"/>
              <a:t>Administrator@CX-6BA2C8:/</a:t>
            </a:r>
            <a:r>
              <a:rPr lang="en-AU" sz="1200" dirty="0" err="1"/>
              <a:t>usr</a:t>
            </a:r>
            <a:r>
              <a:rPr lang="en-AU" sz="1200" dirty="0"/>
              <a:t>/local/etc/TwinCAT/Functions/TF1200-UI-Client/scripts $ </a:t>
            </a:r>
            <a:r>
              <a:rPr lang="en-US" sz="1200" dirty="0" err="1">
                <a:solidFill>
                  <a:schemeClr val="accent2"/>
                </a:solidFill>
              </a:rPr>
              <a:t>doas</a:t>
            </a:r>
            <a:r>
              <a:rPr lang="en-US" sz="1200" dirty="0">
                <a:solidFill>
                  <a:schemeClr val="accent2"/>
                </a:solidFill>
              </a:rPr>
              <a:t> ./setup-full.sh --user=TF1200 --autologin –</a:t>
            </a:r>
            <a:r>
              <a:rPr lang="en-US" sz="1200" dirty="0" err="1">
                <a:solidFill>
                  <a:schemeClr val="accent2"/>
                </a:solidFill>
              </a:rPr>
              <a:t>autostart</a:t>
            </a:r>
            <a:endParaRPr lang="en-US" sz="1200" dirty="0">
              <a:solidFill>
                <a:schemeClr val="accent2"/>
              </a:solidFill>
            </a:endParaRPr>
          </a:p>
          <a:p>
            <a:r>
              <a:rPr lang="en-US" sz="1200" dirty="0">
                <a:solidFill>
                  <a:schemeClr val="tx1"/>
                </a:solidFill>
              </a:rPr>
              <a:t>Password:</a:t>
            </a:r>
          </a:p>
          <a:p>
            <a:r>
              <a:rPr lang="en-US" sz="1200" dirty="0" err="1">
                <a:solidFill>
                  <a:schemeClr val="tx1"/>
                </a:solidFill>
              </a:rPr>
              <a:t>seatd_enable</a:t>
            </a:r>
            <a:r>
              <a:rPr lang="en-US" sz="1200" dirty="0">
                <a:solidFill>
                  <a:schemeClr val="tx1"/>
                </a:solidFill>
              </a:rPr>
              <a:t>:  -&gt; YES</a:t>
            </a:r>
          </a:p>
          <a:p>
            <a:r>
              <a:rPr lang="en-US" sz="1200" dirty="0" err="1">
                <a:solidFill>
                  <a:schemeClr val="tx1"/>
                </a:solidFill>
              </a:rPr>
              <a:t>kld_list</a:t>
            </a:r>
            <a:r>
              <a:rPr lang="en-US" sz="1200" dirty="0">
                <a:solidFill>
                  <a:schemeClr val="tx1"/>
                </a:solidFill>
              </a:rPr>
              <a:t>:  -&gt; i915kms</a:t>
            </a:r>
          </a:p>
          <a:p>
            <a:r>
              <a:rPr lang="en-US" sz="1200" dirty="0">
                <a:solidFill>
                  <a:schemeClr val="tx1"/>
                </a:solidFill>
              </a:rPr>
              <a:t>Starting </a:t>
            </a:r>
            <a:r>
              <a:rPr lang="en-US" sz="1200" dirty="0" err="1">
                <a:solidFill>
                  <a:schemeClr val="tx1"/>
                </a:solidFill>
              </a:rPr>
              <a:t>seatd</a:t>
            </a:r>
            <a:r>
              <a:rPr lang="en-US" sz="1200" dirty="0">
                <a:solidFill>
                  <a:schemeClr val="tx1"/>
                </a:solidFill>
              </a:rPr>
              <a:t>.</a:t>
            </a:r>
          </a:p>
          <a:p>
            <a:r>
              <a:rPr lang="en-US" sz="1200" dirty="0">
                <a:solidFill>
                  <a:schemeClr val="tx1"/>
                </a:solidFill>
              </a:rPr>
              <a:t>Administrator@CX-6BA2C8:/</a:t>
            </a:r>
            <a:r>
              <a:rPr lang="en-US" sz="1200" dirty="0" err="1">
                <a:solidFill>
                  <a:schemeClr val="tx1"/>
                </a:solidFill>
              </a:rPr>
              <a:t>usr</a:t>
            </a:r>
            <a:r>
              <a:rPr lang="en-US" sz="1200" dirty="0">
                <a:solidFill>
                  <a:schemeClr val="tx1"/>
                </a:solidFill>
              </a:rPr>
              <a:t>/local/</a:t>
            </a:r>
            <a:r>
              <a:rPr lang="en-US" sz="1200" dirty="0" err="1">
                <a:solidFill>
                  <a:schemeClr val="tx1"/>
                </a:solidFill>
              </a:rPr>
              <a:t>etc</a:t>
            </a:r>
            <a:r>
              <a:rPr lang="en-US" sz="1200" dirty="0">
                <a:solidFill>
                  <a:schemeClr val="tx1"/>
                </a:solidFill>
              </a:rPr>
              <a:t>/TwinCAT/Functions/TF1200-UI-Client/scripts $</a:t>
            </a:r>
            <a:endParaRPr lang="en-AU" sz="1200" dirty="0">
              <a:solidFill>
                <a:schemeClr val="tx1"/>
              </a:solidFill>
            </a:endParaRPr>
          </a:p>
        </p:txBody>
      </p:sp>
      <p:sp>
        <p:nvSpPr>
          <p:cNvPr id="2" name="Text Placeholder 1">
            <a:extLst>
              <a:ext uri="{FF2B5EF4-FFF2-40B4-BE49-F238E27FC236}">
                <a16:creationId xmlns:a16="http://schemas.microsoft.com/office/drawing/2014/main" id="{E559DE92-48D1-0DE4-0920-BFF7C6964D76}"/>
              </a:ext>
            </a:extLst>
          </p:cNvPr>
          <p:cNvSpPr>
            <a:spLocks noGrp="1"/>
          </p:cNvSpPr>
          <p:nvPr>
            <p:ph idx="1"/>
          </p:nvPr>
        </p:nvSpPr>
        <p:spPr/>
        <p:txBody>
          <a:bodyPr/>
          <a:lstStyle/>
          <a:p>
            <a:pPr marL="0" indent="0">
              <a:buNone/>
            </a:pPr>
            <a:r>
              <a:rPr lang="en-AU" dirty="0"/>
              <a:t>We are going to use the command </a:t>
            </a:r>
          </a:p>
          <a:p>
            <a:pPr marL="0" indent="0">
              <a:buNone/>
            </a:pPr>
            <a:r>
              <a:rPr lang="en-US" sz="1600" dirty="0" err="1">
                <a:highlight>
                  <a:srgbClr val="303030"/>
                </a:highlight>
                <a:latin typeface="Courier New" panose="02070309020205020404" pitchFamily="49" charset="0"/>
              </a:rPr>
              <a:t>doas</a:t>
            </a:r>
            <a:r>
              <a:rPr lang="en-US" sz="1600" dirty="0">
                <a:highlight>
                  <a:srgbClr val="303030"/>
                </a:highlight>
                <a:latin typeface="Courier New" panose="02070309020205020404" pitchFamily="49" charset="0"/>
              </a:rPr>
              <a:t> ./setup-full.sh --user=TF1200 --autologin --</a:t>
            </a:r>
            <a:r>
              <a:rPr lang="en-US" sz="1600" dirty="0" err="1">
                <a:highlight>
                  <a:srgbClr val="303030"/>
                </a:highlight>
                <a:latin typeface="Courier New" panose="02070309020205020404" pitchFamily="49" charset="0"/>
              </a:rPr>
              <a:t>autostart</a:t>
            </a:r>
            <a:endParaRPr lang="en-AU" sz="1600" dirty="0">
              <a:latin typeface="Courier New" panose="02070309020205020404" pitchFamily="49" charset="0"/>
            </a:endParaRPr>
          </a:p>
          <a:p>
            <a:pPr marL="0" indent="0">
              <a:buNone/>
            </a:pPr>
            <a:r>
              <a:rPr lang="en-AU" dirty="0"/>
              <a:t>This will perform a standard setup.</a:t>
            </a:r>
          </a:p>
          <a:p>
            <a:pPr marL="342900" indent="-342900"/>
            <a:r>
              <a:rPr lang="en-AU" dirty="0"/>
              <a:t>Setup a TF1200 user</a:t>
            </a:r>
          </a:p>
          <a:p>
            <a:pPr marL="342900" indent="-342900"/>
            <a:r>
              <a:rPr lang="en-AU" dirty="0"/>
              <a:t>Sets auto login</a:t>
            </a:r>
          </a:p>
          <a:p>
            <a:pPr marL="342900" indent="-342900"/>
            <a:r>
              <a:rPr lang="en-AU" dirty="0"/>
              <a:t>Sets auto start</a:t>
            </a:r>
          </a:p>
          <a:p>
            <a:pPr marL="0" indent="0">
              <a:buNone/>
            </a:pPr>
            <a:endParaRPr lang="en-AU" dirty="0"/>
          </a:p>
          <a:p>
            <a:pPr marL="0" indent="0">
              <a:buNone/>
            </a:pPr>
            <a:endParaRPr lang="en-AU" dirty="0"/>
          </a:p>
          <a:p>
            <a:endParaRPr lang="en-AU" dirty="0"/>
          </a:p>
        </p:txBody>
      </p:sp>
    </p:spTree>
    <p:extLst>
      <p:ext uri="{BB962C8B-B14F-4D97-AF65-F5344CB8AC3E}">
        <p14:creationId xmlns:p14="http://schemas.microsoft.com/office/powerpoint/2010/main" val="406657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A85F8A-9BB7-0094-4757-A1901C7F19FC}"/>
            </a:ext>
          </a:extLst>
        </p:cNvPr>
        <p:cNvGrpSpPr/>
        <p:nvPr/>
      </p:nvGrpSpPr>
      <p:grpSpPr>
        <a:xfrm>
          <a:off x="0" y="0"/>
          <a:ext cx="0" cy="0"/>
          <a:chOff x="0" y="0"/>
          <a:chExt cx="0" cy="0"/>
        </a:xfrm>
      </p:grpSpPr>
      <p:sp>
        <p:nvSpPr>
          <p:cNvPr id="5" name="Content Placeholder 4">
            <a:extLst>
              <a:ext uri="{FF2B5EF4-FFF2-40B4-BE49-F238E27FC236}">
                <a16:creationId xmlns:a16="http://schemas.microsoft.com/office/drawing/2014/main" id="{2A4BEE7C-92CE-0593-AC62-2632B6ED4528}"/>
              </a:ext>
            </a:extLst>
          </p:cNvPr>
          <p:cNvSpPr>
            <a:spLocks noGrp="1"/>
          </p:cNvSpPr>
          <p:nvPr>
            <p:ph type="body" sz="quarter" idx="14"/>
          </p:nvPr>
        </p:nvSpPr>
        <p:spPr/>
        <p:txBody>
          <a:bodyPr>
            <a:normAutofit/>
          </a:bodyPr>
          <a:lstStyle/>
          <a:p>
            <a:r>
              <a:rPr lang="en-AU" sz="1200" dirty="0"/>
              <a:t>Administrator@CX-6BA2C8:/</a:t>
            </a:r>
            <a:r>
              <a:rPr lang="en-AU" sz="1200" dirty="0" err="1"/>
              <a:t>usr</a:t>
            </a:r>
            <a:r>
              <a:rPr lang="en-AU" sz="1200" dirty="0"/>
              <a:t>/local/etc/TwinCAT/Functions/TF1200-UI-Client/scripts $ </a:t>
            </a:r>
            <a:r>
              <a:rPr lang="en-AU" sz="1200" dirty="0">
                <a:solidFill>
                  <a:schemeClr val="accent2"/>
                </a:solidFill>
              </a:rPr>
              <a:t>shutdown -r now</a:t>
            </a:r>
          </a:p>
        </p:txBody>
      </p:sp>
      <p:sp>
        <p:nvSpPr>
          <p:cNvPr id="2" name="Text Placeholder 1">
            <a:extLst>
              <a:ext uri="{FF2B5EF4-FFF2-40B4-BE49-F238E27FC236}">
                <a16:creationId xmlns:a16="http://schemas.microsoft.com/office/drawing/2014/main" id="{B31982EB-B864-6CBA-C05F-F97D2F0F34FE}"/>
              </a:ext>
            </a:extLst>
          </p:cNvPr>
          <p:cNvSpPr>
            <a:spLocks noGrp="1"/>
          </p:cNvSpPr>
          <p:nvPr>
            <p:ph idx="1"/>
          </p:nvPr>
        </p:nvSpPr>
        <p:spPr/>
        <p:txBody>
          <a:bodyPr/>
          <a:lstStyle/>
          <a:p>
            <a:pPr marL="0" indent="0">
              <a:buNone/>
            </a:pPr>
            <a:r>
              <a:rPr lang="en-AU" dirty="0"/>
              <a:t>We are ready to try out our installation.</a:t>
            </a:r>
          </a:p>
          <a:p>
            <a:pPr marL="0" indent="0">
              <a:buNone/>
            </a:pPr>
            <a:endParaRPr lang="en-AU" dirty="0"/>
          </a:p>
          <a:p>
            <a:pPr marL="342900" indent="-342900"/>
            <a:r>
              <a:rPr lang="en-AU" dirty="0"/>
              <a:t>Connect a keyboard, mouse and monitor to your IPC.</a:t>
            </a:r>
          </a:p>
          <a:p>
            <a:pPr marL="0" indent="0">
              <a:buNone/>
            </a:pPr>
            <a:endParaRPr lang="en-AU" dirty="0"/>
          </a:p>
          <a:p>
            <a:pPr marL="342900" indent="-342900"/>
            <a:r>
              <a:rPr lang="en-AU" dirty="0"/>
              <a:t>Reboot TwinCAT BSD using the shutdown command. </a:t>
            </a:r>
          </a:p>
          <a:p>
            <a:pPr marL="0" indent="0">
              <a:buNone/>
            </a:pPr>
            <a:r>
              <a:rPr lang="en-US" sz="1600" dirty="0">
                <a:highlight>
                  <a:srgbClr val="303030"/>
                </a:highlight>
                <a:latin typeface="Courier New" panose="02070309020205020404" pitchFamily="49" charset="0"/>
              </a:rPr>
              <a:t>shutdown –r now</a:t>
            </a:r>
            <a:endParaRPr lang="en-AU" sz="1600" dirty="0">
              <a:latin typeface="Courier New" panose="02070309020205020404" pitchFamily="49" charset="0"/>
            </a:endParaRPr>
          </a:p>
          <a:p>
            <a:pPr marL="0" indent="0">
              <a:buNone/>
            </a:pPr>
            <a:endParaRPr lang="en-AU" dirty="0"/>
          </a:p>
          <a:p>
            <a:endParaRPr lang="en-AU" dirty="0"/>
          </a:p>
        </p:txBody>
      </p:sp>
    </p:spTree>
    <p:extLst>
      <p:ext uri="{BB962C8B-B14F-4D97-AF65-F5344CB8AC3E}">
        <p14:creationId xmlns:p14="http://schemas.microsoft.com/office/powerpoint/2010/main" val="3989326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C3CEFF-C361-6CD0-0CDA-3BBDFAC4E744}"/>
            </a:ext>
          </a:extLst>
        </p:cNvPr>
        <p:cNvGrpSpPr/>
        <p:nvPr/>
      </p:nvGrpSpPr>
      <p:grpSpPr>
        <a:xfrm>
          <a:off x="0" y="0"/>
          <a:ext cx="0" cy="0"/>
          <a:chOff x="0" y="0"/>
          <a:chExt cx="0" cy="0"/>
        </a:xfrm>
      </p:grpSpPr>
      <p:pic>
        <p:nvPicPr>
          <p:cNvPr id="8" name="Picture 7">
            <a:extLst>
              <a:ext uri="{FF2B5EF4-FFF2-40B4-BE49-F238E27FC236}">
                <a16:creationId xmlns:a16="http://schemas.microsoft.com/office/drawing/2014/main" id="{560D0C62-3E5A-77CF-FE27-BAE12D16E8E6}"/>
              </a:ext>
            </a:extLst>
          </p:cNvPr>
          <p:cNvPicPr>
            <a:picLocks noChangeAspect="1"/>
          </p:cNvPicPr>
          <p:nvPr/>
        </p:nvPicPr>
        <p:blipFill>
          <a:blip r:embed="rId3"/>
          <a:stretch>
            <a:fillRect/>
          </a:stretch>
        </p:blipFill>
        <p:spPr>
          <a:xfrm>
            <a:off x="6714670" y="2111391"/>
            <a:ext cx="4402779" cy="2468701"/>
          </a:xfrm>
          <a:prstGeom prst="rect">
            <a:avLst/>
          </a:prstGeom>
        </p:spPr>
      </p:pic>
      <p:sp>
        <p:nvSpPr>
          <p:cNvPr id="3" name="Title 2">
            <a:extLst>
              <a:ext uri="{FF2B5EF4-FFF2-40B4-BE49-F238E27FC236}">
                <a16:creationId xmlns:a16="http://schemas.microsoft.com/office/drawing/2014/main" id="{9E4E247A-F49D-6CE3-4D30-D80E7C65445F}"/>
              </a:ext>
            </a:extLst>
          </p:cNvPr>
          <p:cNvSpPr>
            <a:spLocks noGrp="1"/>
          </p:cNvSpPr>
          <p:nvPr>
            <p:ph type="title"/>
          </p:nvPr>
        </p:nvSpPr>
        <p:spPr/>
        <p:txBody>
          <a:bodyPr/>
          <a:lstStyle/>
          <a:p>
            <a:r>
              <a:rPr lang="en-AU" dirty="0"/>
              <a:t>TF1200 Configuration</a:t>
            </a:r>
          </a:p>
        </p:txBody>
      </p:sp>
      <p:sp>
        <p:nvSpPr>
          <p:cNvPr id="2" name="Text Placeholder 1">
            <a:extLst>
              <a:ext uri="{FF2B5EF4-FFF2-40B4-BE49-F238E27FC236}">
                <a16:creationId xmlns:a16="http://schemas.microsoft.com/office/drawing/2014/main" id="{4C79548B-AD8D-8853-9A5B-2C3B85DBEF55}"/>
              </a:ext>
            </a:extLst>
          </p:cNvPr>
          <p:cNvSpPr>
            <a:spLocks noGrp="1"/>
          </p:cNvSpPr>
          <p:nvPr>
            <p:ph idx="1"/>
          </p:nvPr>
        </p:nvSpPr>
        <p:spPr/>
        <p:txBody>
          <a:bodyPr/>
          <a:lstStyle/>
          <a:p>
            <a:pPr marL="0" indent="0">
              <a:buNone/>
            </a:pPr>
            <a:r>
              <a:rPr lang="en-AU" dirty="0"/>
              <a:t>On the monitor attached to the IPC, you will see TwinCAT BSD boot into the TF1200 client default screen.</a:t>
            </a:r>
          </a:p>
          <a:p>
            <a:pPr marL="0" indent="0">
              <a:buNone/>
            </a:pPr>
            <a:endParaRPr lang="en-AU" dirty="0"/>
          </a:p>
          <a:p>
            <a:pPr marL="0" indent="0">
              <a:buNone/>
            </a:pPr>
            <a:r>
              <a:rPr lang="en-AU" dirty="0"/>
              <a:t>Next step is to configure TF1200. </a:t>
            </a:r>
          </a:p>
          <a:p>
            <a:pPr marL="0" indent="0">
              <a:buNone/>
            </a:pPr>
            <a:endParaRPr lang="en-AU" dirty="0"/>
          </a:p>
          <a:p>
            <a:pPr marL="0" indent="0">
              <a:buNone/>
            </a:pPr>
            <a:r>
              <a:rPr lang="en-AU" dirty="0"/>
              <a:t>We will use web console for this too.</a:t>
            </a:r>
          </a:p>
          <a:p>
            <a:pPr marL="0" indent="0">
              <a:buNone/>
            </a:pPr>
            <a:endParaRPr lang="en-AU" sz="1400" dirty="0"/>
          </a:p>
          <a:p>
            <a:pPr marL="0" indent="0">
              <a:buNone/>
            </a:pPr>
            <a:endParaRPr lang="en-AU" dirty="0"/>
          </a:p>
          <a:p>
            <a:endParaRPr lang="en-AU" dirty="0"/>
          </a:p>
        </p:txBody>
      </p:sp>
      <p:pic>
        <p:nvPicPr>
          <p:cNvPr id="6" name="Graphic 5" descr="Monitor with solid fill">
            <a:extLst>
              <a:ext uri="{FF2B5EF4-FFF2-40B4-BE49-F238E27FC236}">
                <a16:creationId xmlns:a16="http://schemas.microsoft.com/office/drawing/2014/main" id="{54173152-D046-79F9-4BE9-FFC6CA4E5DC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818173" y="939491"/>
            <a:ext cx="6101799" cy="5462124"/>
          </a:xfrm>
          <a:prstGeom prst="rect">
            <a:avLst/>
          </a:prstGeom>
        </p:spPr>
      </p:pic>
    </p:spTree>
    <p:extLst>
      <p:ext uri="{BB962C8B-B14F-4D97-AF65-F5344CB8AC3E}">
        <p14:creationId xmlns:p14="http://schemas.microsoft.com/office/powerpoint/2010/main" val="23214788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2C5B98-8923-4F3A-5AC7-8CE974EBCBAE}"/>
            </a:ext>
          </a:extLst>
        </p:cNvPr>
        <p:cNvGrpSpPr/>
        <p:nvPr/>
      </p:nvGrpSpPr>
      <p:grpSpPr>
        <a:xfrm>
          <a:off x="0" y="0"/>
          <a:ext cx="0" cy="0"/>
          <a:chOff x="0" y="0"/>
          <a:chExt cx="0" cy="0"/>
        </a:xfrm>
      </p:grpSpPr>
      <p:sp>
        <p:nvSpPr>
          <p:cNvPr id="5" name="Content Placeholder 4">
            <a:extLst>
              <a:ext uri="{FF2B5EF4-FFF2-40B4-BE49-F238E27FC236}">
                <a16:creationId xmlns:a16="http://schemas.microsoft.com/office/drawing/2014/main" id="{08B9EE43-B7D0-9755-D754-3475055865A0}"/>
              </a:ext>
            </a:extLst>
          </p:cNvPr>
          <p:cNvSpPr>
            <a:spLocks noGrp="1"/>
          </p:cNvSpPr>
          <p:nvPr>
            <p:ph type="body" sz="quarter" idx="14"/>
          </p:nvPr>
        </p:nvSpPr>
        <p:spPr/>
        <p:txBody>
          <a:bodyPr>
            <a:normAutofit fontScale="92500" lnSpcReduction="10000"/>
          </a:bodyPr>
          <a:lstStyle/>
          <a:p>
            <a:r>
              <a:rPr lang="en-AU" sz="1200" dirty="0"/>
              <a:t>Login: </a:t>
            </a:r>
            <a:r>
              <a:rPr lang="en-AU" sz="1200" dirty="0">
                <a:solidFill>
                  <a:schemeClr val="accent2"/>
                </a:solidFill>
              </a:rPr>
              <a:t>TF1200</a:t>
            </a:r>
          </a:p>
          <a:p>
            <a:r>
              <a:rPr lang="en-AU" sz="1200" dirty="0"/>
              <a:t>Last login: Mon Mar 17 03:17:03 on pts/0</a:t>
            </a:r>
          </a:p>
          <a:p>
            <a:r>
              <a:rPr lang="en-AU" sz="1200" dirty="0"/>
              <a:t>FreeBSD 14.2-RELEASE (BHF) n269602-0f771af283a-</a:t>
            </a:r>
          </a:p>
          <a:p>
            <a:endParaRPr lang="en-AU" sz="1200" dirty="0"/>
          </a:p>
          <a:p>
            <a:r>
              <a:rPr lang="en-AU" sz="1200" dirty="0"/>
              <a:t>The software licenses can be found in this folder: /</a:t>
            </a:r>
            <a:r>
              <a:rPr lang="en-AU" sz="1200" dirty="0" err="1"/>
              <a:t>usr</a:t>
            </a:r>
            <a:r>
              <a:rPr lang="en-AU" sz="1200" dirty="0"/>
              <a:t>/local/etc/TwinCAT/3.1/System/Legal/</a:t>
            </a:r>
          </a:p>
          <a:p>
            <a:r>
              <a:rPr lang="en-AU" sz="1200" dirty="0"/>
              <a:t>TcOsSys.dll:    4026.14.132</a:t>
            </a:r>
          </a:p>
          <a:p>
            <a:r>
              <a:rPr lang="en-AU" sz="1200" dirty="0"/>
              <a:t>TwinCAT Build:  3.1.4026.0</a:t>
            </a:r>
          </a:p>
          <a:p>
            <a:r>
              <a:rPr lang="en-AU" sz="1200" dirty="0"/>
              <a:t>AMS Net Id:     5.107.162.200.1.1</a:t>
            </a:r>
          </a:p>
          <a:p>
            <a:r>
              <a:rPr lang="en-AU" sz="1200" dirty="0"/>
              <a:t>TC/BSD:         14.2.0.0,2</a:t>
            </a:r>
          </a:p>
          <a:p>
            <a:r>
              <a:rPr lang="en-AU" sz="1200" dirty="0"/>
              <a:t>00:00:00.005 [</a:t>
            </a:r>
            <a:r>
              <a:rPr lang="en-AU" sz="1200" dirty="0" err="1"/>
              <a:t>wlr</a:t>
            </a:r>
            <a:r>
              <a:rPr lang="en-AU" sz="1200" dirty="0"/>
              <a:t>] [</a:t>
            </a:r>
            <a:r>
              <a:rPr lang="en-AU" sz="1200" dirty="0" err="1"/>
              <a:t>libseat</a:t>
            </a:r>
            <a:r>
              <a:rPr lang="en-AU" sz="1200" dirty="0"/>
              <a:t>] [</a:t>
            </a:r>
            <a:r>
              <a:rPr lang="en-AU" sz="1200" dirty="0" err="1"/>
              <a:t>libseat</a:t>
            </a:r>
            <a:r>
              <a:rPr lang="en-AU" sz="1200" dirty="0"/>
              <a:t>/backend/seatd.c:311] Could not poll connection: Broken pipe</a:t>
            </a:r>
          </a:p>
          <a:p>
            <a:r>
              <a:rPr lang="en-AU" sz="1200" dirty="0"/>
              <a:t>00:00:00.005 [</a:t>
            </a:r>
            <a:r>
              <a:rPr lang="en-AU" sz="1200" dirty="0" err="1"/>
              <a:t>wlr</a:t>
            </a:r>
            <a:r>
              <a:rPr lang="en-AU" sz="1200" dirty="0"/>
              <a:t>] [</a:t>
            </a:r>
            <a:r>
              <a:rPr lang="en-AU" sz="1200" dirty="0" err="1"/>
              <a:t>libseat</a:t>
            </a:r>
            <a:r>
              <a:rPr lang="en-AU" sz="1200" dirty="0"/>
              <a:t>] [</a:t>
            </a:r>
            <a:r>
              <a:rPr lang="en-AU" sz="1200" dirty="0" err="1"/>
              <a:t>libseat</a:t>
            </a:r>
            <a:r>
              <a:rPr lang="en-AU" sz="1200" dirty="0"/>
              <a:t>/libseat.c:83] No backend was able to open a seat</a:t>
            </a:r>
          </a:p>
          <a:p>
            <a:r>
              <a:rPr lang="en-AU" sz="1200" dirty="0"/>
              <a:t>00:00:00.005 [</a:t>
            </a:r>
            <a:r>
              <a:rPr lang="en-AU" sz="1200" dirty="0" err="1"/>
              <a:t>wlr</a:t>
            </a:r>
            <a:r>
              <a:rPr lang="en-AU" sz="1200" dirty="0"/>
              <a:t>] [backend/session/session.c:83] Unable to create seat: Function not implemented</a:t>
            </a:r>
          </a:p>
          <a:p>
            <a:r>
              <a:rPr lang="en-AU" sz="1200" dirty="0"/>
              <a:t>00:00:00.005 [</a:t>
            </a:r>
            <a:r>
              <a:rPr lang="en-AU" sz="1200" dirty="0" err="1"/>
              <a:t>wlr</a:t>
            </a:r>
            <a:r>
              <a:rPr lang="en-AU" sz="1200" dirty="0"/>
              <a:t>] [backend/session/session.c:248] Failed to load session backend</a:t>
            </a:r>
          </a:p>
          <a:p>
            <a:r>
              <a:rPr lang="en-AU" sz="1200" dirty="0"/>
              <a:t>00:00:00.005 [</a:t>
            </a:r>
            <a:r>
              <a:rPr lang="en-AU" sz="1200" dirty="0" err="1"/>
              <a:t>wlr</a:t>
            </a:r>
            <a:r>
              <a:rPr lang="en-AU" sz="1200" dirty="0"/>
              <a:t>] [backend/backend.c:79] Failed to start a session</a:t>
            </a:r>
          </a:p>
          <a:p>
            <a:r>
              <a:rPr lang="en-AU" sz="1200" dirty="0"/>
              <a:t>00:00:00.005 [</a:t>
            </a:r>
            <a:r>
              <a:rPr lang="en-AU" sz="1200" dirty="0" err="1"/>
              <a:t>wlr</a:t>
            </a:r>
            <a:r>
              <a:rPr lang="en-AU" sz="1200" dirty="0"/>
              <a:t>] [backend/backend.c:407] Failed to start a DRM session</a:t>
            </a:r>
          </a:p>
          <a:p>
            <a:r>
              <a:rPr lang="en-AU" sz="1200" dirty="0"/>
              <a:t>00:00:00.006 [sway/server.c:228] Unable to create backend</a:t>
            </a:r>
          </a:p>
          <a:p>
            <a:r>
              <a:rPr lang="en-AU" sz="1200" dirty="0"/>
              <a:t>TF1200@CX-6BA2C8:~ $ </a:t>
            </a:r>
          </a:p>
        </p:txBody>
      </p:sp>
      <p:sp>
        <p:nvSpPr>
          <p:cNvPr id="2" name="Text Placeholder 1">
            <a:extLst>
              <a:ext uri="{FF2B5EF4-FFF2-40B4-BE49-F238E27FC236}">
                <a16:creationId xmlns:a16="http://schemas.microsoft.com/office/drawing/2014/main" id="{889DBA24-F40C-32B7-9F5F-21CDC72355D4}"/>
              </a:ext>
            </a:extLst>
          </p:cNvPr>
          <p:cNvSpPr>
            <a:spLocks noGrp="1"/>
          </p:cNvSpPr>
          <p:nvPr>
            <p:ph idx="1"/>
          </p:nvPr>
        </p:nvSpPr>
        <p:spPr/>
        <p:txBody>
          <a:bodyPr/>
          <a:lstStyle/>
          <a:p>
            <a:pPr marL="0" indent="0">
              <a:buNone/>
            </a:pPr>
            <a:r>
              <a:rPr lang="en-AU" dirty="0"/>
              <a:t>Next, we will login using the TF1200 user.</a:t>
            </a:r>
          </a:p>
          <a:p>
            <a:pPr marL="0" indent="0">
              <a:buNone/>
            </a:pPr>
            <a:r>
              <a:rPr lang="en-AU" dirty="0"/>
              <a:t>This user is configured with no password.</a:t>
            </a:r>
          </a:p>
          <a:p>
            <a:pPr marL="0" indent="0">
              <a:buNone/>
            </a:pPr>
            <a:endParaRPr lang="en-AU" dirty="0"/>
          </a:p>
          <a:p>
            <a:endParaRPr lang="en-AU" dirty="0"/>
          </a:p>
        </p:txBody>
      </p:sp>
    </p:spTree>
    <p:extLst>
      <p:ext uri="{BB962C8B-B14F-4D97-AF65-F5344CB8AC3E}">
        <p14:creationId xmlns:p14="http://schemas.microsoft.com/office/powerpoint/2010/main" val="83874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
                                            <p:txEl>
                                              <p:pRg st="11" end="1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
                                            <p:txEl>
                                              <p:pRg st="12" end="12"/>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
                                            <p:txEl>
                                              <p:pRg st="13" end="13"/>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
                                            <p:txEl>
                                              <p:pRg st="14" end="14"/>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
                                            <p:txEl>
                                              <p:pRg st="15" end="15"/>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5">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0886BD-661D-6048-B1C8-4BAD78099817}"/>
            </a:ext>
          </a:extLst>
        </p:cNvPr>
        <p:cNvGrpSpPr/>
        <p:nvPr/>
      </p:nvGrpSpPr>
      <p:grpSpPr>
        <a:xfrm>
          <a:off x="0" y="0"/>
          <a:ext cx="0" cy="0"/>
          <a:chOff x="0" y="0"/>
          <a:chExt cx="0" cy="0"/>
        </a:xfrm>
      </p:grpSpPr>
      <p:sp>
        <p:nvSpPr>
          <p:cNvPr id="5" name="Content Placeholder 4">
            <a:extLst>
              <a:ext uri="{FF2B5EF4-FFF2-40B4-BE49-F238E27FC236}">
                <a16:creationId xmlns:a16="http://schemas.microsoft.com/office/drawing/2014/main" id="{B8715B1E-2FE3-B22B-AE1B-B77E85594D19}"/>
              </a:ext>
            </a:extLst>
          </p:cNvPr>
          <p:cNvSpPr>
            <a:spLocks noGrp="1"/>
          </p:cNvSpPr>
          <p:nvPr>
            <p:ph type="body" sz="quarter" idx="14"/>
          </p:nvPr>
        </p:nvSpPr>
        <p:spPr/>
        <p:txBody>
          <a:bodyPr>
            <a:normAutofit fontScale="92500" lnSpcReduction="10000"/>
          </a:bodyPr>
          <a:lstStyle/>
          <a:p>
            <a:r>
              <a:rPr lang="en-AU" sz="1200" dirty="0"/>
              <a:t>TF1200@CX-6BA2C8:~ $ </a:t>
            </a:r>
            <a:r>
              <a:rPr lang="en-US" sz="1200" dirty="0">
                <a:solidFill>
                  <a:schemeClr val="accent2"/>
                </a:solidFill>
              </a:rPr>
              <a:t>ee /home/TF1200/.config/TF1200-UI-Client/</a:t>
            </a:r>
            <a:r>
              <a:rPr lang="en-US" sz="1200" dirty="0" err="1">
                <a:solidFill>
                  <a:schemeClr val="accent2"/>
                </a:solidFill>
              </a:rPr>
              <a:t>config.json</a:t>
            </a:r>
            <a:endParaRPr lang="en-US" sz="1200" dirty="0">
              <a:solidFill>
                <a:schemeClr val="accent2"/>
              </a:solidFill>
            </a:endParaRPr>
          </a:p>
          <a:p>
            <a:r>
              <a:rPr lang="en-AU" sz="1200" dirty="0">
                <a:solidFill>
                  <a:schemeClr val="tx1"/>
                </a:solidFill>
              </a:rPr>
              <a:t>^u end of file   ^a begin of line ^w delete word   ^b back 1 char ^z next word</a:t>
            </a:r>
          </a:p>
          <a:p>
            <a:r>
              <a:rPr lang="en-AU" sz="1200" dirty="0">
                <a:solidFill>
                  <a:schemeClr val="tx1"/>
                </a:solidFill>
              </a:rPr>
              <a:t>^t top of text   ^e end of line   ^r restore word  ^f forward char</a:t>
            </a:r>
          </a:p>
          <a:p>
            <a:r>
              <a:rPr lang="en-AU" sz="1200" dirty="0">
                <a:solidFill>
                  <a:schemeClr val="tx1"/>
                </a:solidFill>
              </a:rPr>
              <a:t>^c command       ^d delete char   ^j undelete char              ESC-Enter: exit</a:t>
            </a:r>
          </a:p>
          <a:p>
            <a:r>
              <a:rPr lang="en-AU" sz="1200" dirty="0">
                <a:solidFill>
                  <a:schemeClr val="tx1"/>
                </a:solidFill>
              </a:rPr>
              <a:t>=====line 1 col 0 lines from top 1 ============================================</a:t>
            </a:r>
          </a:p>
          <a:p>
            <a:r>
              <a:rPr lang="en-AU" sz="1200" dirty="0">
                <a:solidFill>
                  <a:schemeClr val="tx1"/>
                </a:solidFill>
              </a:rPr>
              <a:t>{</a:t>
            </a:r>
          </a:p>
          <a:p>
            <a:r>
              <a:rPr lang="en-AU" sz="1200" dirty="0">
                <a:solidFill>
                  <a:schemeClr val="tx1"/>
                </a:solidFill>
              </a:rPr>
              <a:t>    "</a:t>
            </a:r>
            <a:r>
              <a:rPr lang="en-AU" sz="1200" dirty="0" err="1">
                <a:solidFill>
                  <a:schemeClr val="tx1"/>
                </a:solidFill>
              </a:rPr>
              <a:t>allowMove</a:t>
            </a:r>
            <a:r>
              <a:rPr lang="en-AU" sz="1200" dirty="0">
                <a:solidFill>
                  <a:schemeClr val="tx1"/>
                </a:solidFill>
              </a:rPr>
              <a:t>": true,</a:t>
            </a:r>
          </a:p>
          <a:p>
            <a:r>
              <a:rPr lang="en-AU" sz="1200" dirty="0">
                <a:solidFill>
                  <a:schemeClr val="tx1"/>
                </a:solidFill>
              </a:rPr>
              <a:t>    "</a:t>
            </a:r>
            <a:r>
              <a:rPr lang="en-AU" sz="1200" dirty="0" err="1">
                <a:solidFill>
                  <a:schemeClr val="tx1"/>
                </a:solidFill>
              </a:rPr>
              <a:t>allowResize</a:t>
            </a:r>
            <a:r>
              <a:rPr lang="en-AU" sz="1200" dirty="0">
                <a:solidFill>
                  <a:schemeClr val="tx1"/>
                </a:solidFill>
              </a:rPr>
              <a:t>": true,</a:t>
            </a:r>
          </a:p>
          <a:p>
            <a:r>
              <a:rPr lang="en-AU" sz="1200" dirty="0">
                <a:solidFill>
                  <a:schemeClr val="tx1"/>
                </a:solidFill>
              </a:rPr>
              <a:t>    "</a:t>
            </a:r>
            <a:r>
              <a:rPr lang="en-AU" sz="1200" dirty="0" err="1">
                <a:solidFill>
                  <a:schemeClr val="tx1"/>
                </a:solidFill>
              </a:rPr>
              <a:t>autoUpdateConfig</a:t>
            </a:r>
            <a:r>
              <a:rPr lang="en-AU" sz="1200" dirty="0">
                <a:solidFill>
                  <a:schemeClr val="tx1"/>
                </a:solidFill>
              </a:rPr>
              <a:t>": true,</a:t>
            </a:r>
          </a:p>
          <a:p>
            <a:r>
              <a:rPr lang="en-AU" sz="1200" dirty="0">
                <a:solidFill>
                  <a:schemeClr val="tx1"/>
                </a:solidFill>
              </a:rPr>
              <a:t>    "</a:t>
            </a:r>
            <a:r>
              <a:rPr lang="en-AU" sz="1200" dirty="0" err="1">
                <a:solidFill>
                  <a:schemeClr val="tx1"/>
                </a:solidFill>
              </a:rPr>
              <a:t>commandLineSwitches</a:t>
            </a:r>
            <a:r>
              <a:rPr lang="en-AU" sz="1200" dirty="0">
                <a:solidFill>
                  <a:schemeClr val="tx1"/>
                </a:solidFill>
              </a:rPr>
              <a:t>": [],</a:t>
            </a:r>
          </a:p>
          <a:p>
            <a:r>
              <a:rPr lang="en-AU" sz="1200" dirty="0">
                <a:solidFill>
                  <a:schemeClr val="tx1"/>
                </a:solidFill>
              </a:rPr>
              <a:t>    "</a:t>
            </a:r>
            <a:r>
              <a:rPr lang="en-AU" sz="1200" dirty="0" err="1">
                <a:solidFill>
                  <a:schemeClr val="tx1"/>
                </a:solidFill>
              </a:rPr>
              <a:t>configVersion</a:t>
            </a:r>
            <a:r>
              <a:rPr lang="en-AU" sz="1200" dirty="0">
                <a:solidFill>
                  <a:schemeClr val="tx1"/>
                </a:solidFill>
              </a:rPr>
              <a:t>": "1.9",</a:t>
            </a:r>
          </a:p>
          <a:p>
            <a:r>
              <a:rPr lang="en-AU" sz="1200" dirty="0">
                <a:solidFill>
                  <a:schemeClr val="tx1"/>
                </a:solidFill>
              </a:rPr>
              <a:t>    "</a:t>
            </a:r>
            <a:r>
              <a:rPr lang="en-AU" sz="1200" dirty="0" err="1">
                <a:solidFill>
                  <a:schemeClr val="tx1"/>
                </a:solidFill>
              </a:rPr>
              <a:t>defaultTheme</a:t>
            </a:r>
            <a:r>
              <a:rPr lang="en-AU" sz="1200" dirty="0">
                <a:solidFill>
                  <a:schemeClr val="tx1"/>
                </a:solidFill>
              </a:rPr>
              <a:t>": "",</a:t>
            </a:r>
          </a:p>
          <a:p>
            <a:r>
              <a:rPr lang="en-AU" sz="1200" dirty="0">
                <a:solidFill>
                  <a:schemeClr val="tx1"/>
                </a:solidFill>
              </a:rPr>
              <a:t>    "</a:t>
            </a:r>
            <a:r>
              <a:rPr lang="en-AU" sz="1200" dirty="0" err="1">
                <a:solidFill>
                  <a:schemeClr val="tx1"/>
                </a:solidFill>
              </a:rPr>
              <a:t>enableDevTools</a:t>
            </a:r>
            <a:r>
              <a:rPr lang="en-AU" sz="1200" dirty="0">
                <a:solidFill>
                  <a:schemeClr val="tx1"/>
                </a:solidFill>
              </a:rPr>
              <a:t>": true,</a:t>
            </a:r>
          </a:p>
          <a:p>
            <a:r>
              <a:rPr lang="en-AU" sz="1200" dirty="0">
                <a:solidFill>
                  <a:schemeClr val="tx1"/>
                </a:solidFill>
              </a:rPr>
              <a:t>    "</a:t>
            </a:r>
            <a:r>
              <a:rPr lang="en-AU" sz="1200" dirty="0" err="1">
                <a:solidFill>
                  <a:schemeClr val="tx1"/>
                </a:solidFill>
              </a:rPr>
              <a:t>enableIncognitoMode</a:t>
            </a:r>
            <a:r>
              <a:rPr lang="en-AU" sz="1200" dirty="0">
                <a:solidFill>
                  <a:schemeClr val="tx1"/>
                </a:solidFill>
              </a:rPr>
              <a:t>": true,</a:t>
            </a:r>
          </a:p>
          <a:p>
            <a:r>
              <a:rPr lang="en-AU" sz="1200" dirty="0">
                <a:solidFill>
                  <a:schemeClr val="tx1"/>
                </a:solidFill>
              </a:rPr>
              <a:t>    "</a:t>
            </a:r>
            <a:r>
              <a:rPr lang="en-AU" sz="1200" dirty="0" err="1">
                <a:solidFill>
                  <a:schemeClr val="tx1"/>
                </a:solidFill>
              </a:rPr>
              <a:t>enableKioskMode</a:t>
            </a:r>
            <a:r>
              <a:rPr lang="en-AU" sz="1200" dirty="0">
                <a:solidFill>
                  <a:schemeClr val="tx1"/>
                </a:solidFill>
              </a:rPr>
              <a:t>": false,</a:t>
            </a:r>
          </a:p>
          <a:p>
            <a:r>
              <a:rPr lang="en-AU" sz="1200" dirty="0">
                <a:solidFill>
                  <a:schemeClr val="tx1"/>
                </a:solidFill>
              </a:rPr>
              <a:t>    "</a:t>
            </a:r>
            <a:r>
              <a:rPr lang="en-AU" sz="1200" dirty="0" err="1">
                <a:solidFill>
                  <a:schemeClr val="tx1"/>
                </a:solidFill>
              </a:rPr>
              <a:t>enableMenuBar</a:t>
            </a:r>
            <a:r>
              <a:rPr lang="en-AU" sz="1200" dirty="0">
                <a:solidFill>
                  <a:schemeClr val="tx1"/>
                </a:solidFill>
              </a:rPr>
              <a:t>": false,</a:t>
            </a:r>
          </a:p>
          <a:p>
            <a:r>
              <a:rPr lang="en-AU" sz="1200" dirty="0">
                <a:solidFill>
                  <a:schemeClr val="tx1"/>
                </a:solidFill>
              </a:rPr>
              <a:t>    "extensions": {},</a:t>
            </a:r>
          </a:p>
          <a:p>
            <a:r>
              <a:rPr lang="en-AU" sz="1200" dirty="0">
                <a:solidFill>
                  <a:schemeClr val="tx1"/>
                </a:solidFill>
              </a:rPr>
              <a:t>    "</a:t>
            </a:r>
            <a:r>
              <a:rPr lang="en-AU" sz="1200" dirty="0" err="1">
                <a:solidFill>
                  <a:schemeClr val="tx1"/>
                </a:solidFill>
              </a:rPr>
              <a:t>historyGoBackKeys</a:t>
            </a:r>
            <a:r>
              <a:rPr lang="en-AU" sz="1200" dirty="0">
                <a:solidFill>
                  <a:schemeClr val="tx1"/>
                </a:solidFill>
              </a:rPr>
              <a:t>": "</a:t>
            </a:r>
            <a:r>
              <a:rPr lang="en-AU" sz="1200" dirty="0" err="1">
                <a:solidFill>
                  <a:schemeClr val="tx1"/>
                </a:solidFill>
              </a:rPr>
              <a:t>Alt+Left</a:t>
            </a:r>
            <a:r>
              <a:rPr lang="en-AU" sz="1200" dirty="0">
                <a:solidFill>
                  <a:schemeClr val="tx1"/>
                </a:solidFill>
              </a:rPr>
              <a:t>",</a:t>
            </a:r>
          </a:p>
          <a:p>
            <a:r>
              <a:rPr lang="en-AU" sz="1200" dirty="0">
                <a:solidFill>
                  <a:schemeClr val="tx1"/>
                </a:solidFill>
              </a:rPr>
              <a:t>    "</a:t>
            </a:r>
            <a:r>
              <a:rPr lang="en-AU" sz="1200" dirty="0" err="1">
                <a:solidFill>
                  <a:schemeClr val="tx1"/>
                </a:solidFill>
              </a:rPr>
              <a:t>historyGoForwardKeys</a:t>
            </a:r>
            <a:r>
              <a:rPr lang="en-AU" sz="1200" dirty="0">
                <a:solidFill>
                  <a:schemeClr val="tx1"/>
                </a:solidFill>
              </a:rPr>
              <a:t>": "</a:t>
            </a:r>
            <a:r>
              <a:rPr lang="en-AU" sz="1200" dirty="0" err="1">
                <a:solidFill>
                  <a:schemeClr val="tx1"/>
                </a:solidFill>
              </a:rPr>
              <a:t>Alt+Rig</a:t>
            </a:r>
            <a:endParaRPr lang="en-AU" sz="1200" dirty="0">
              <a:solidFill>
                <a:schemeClr val="tx1"/>
              </a:solidFill>
            </a:endParaRPr>
          </a:p>
        </p:txBody>
      </p:sp>
      <p:sp>
        <p:nvSpPr>
          <p:cNvPr id="2" name="Text Placeholder 1">
            <a:extLst>
              <a:ext uri="{FF2B5EF4-FFF2-40B4-BE49-F238E27FC236}">
                <a16:creationId xmlns:a16="http://schemas.microsoft.com/office/drawing/2014/main" id="{F0C044B3-9536-0E1F-A6AF-DF5E5F31342F}"/>
              </a:ext>
            </a:extLst>
          </p:cNvPr>
          <p:cNvSpPr>
            <a:spLocks noGrp="1"/>
          </p:cNvSpPr>
          <p:nvPr>
            <p:ph idx="1"/>
          </p:nvPr>
        </p:nvSpPr>
        <p:spPr/>
        <p:txBody>
          <a:bodyPr/>
          <a:lstStyle/>
          <a:p>
            <a:pPr marL="0" indent="0">
              <a:buNone/>
            </a:pPr>
            <a:r>
              <a:rPr lang="en-AU" dirty="0"/>
              <a:t>TF1200 UI Client is configured using the </a:t>
            </a:r>
            <a:r>
              <a:rPr lang="en-AU" dirty="0" err="1"/>
              <a:t>config.json</a:t>
            </a:r>
            <a:r>
              <a:rPr lang="en-AU" dirty="0"/>
              <a:t> file found here… </a:t>
            </a:r>
          </a:p>
          <a:p>
            <a:pPr marL="0" indent="0">
              <a:buNone/>
            </a:pPr>
            <a:r>
              <a:rPr lang="en-AU" sz="1600" dirty="0">
                <a:highlight>
                  <a:srgbClr val="303030"/>
                </a:highlight>
                <a:latin typeface="Courier New" panose="02070309020205020404" pitchFamily="49" charset="0"/>
              </a:rPr>
              <a:t>/home/TF1200/.config/TF1200-UI-Client/</a:t>
            </a:r>
            <a:r>
              <a:rPr lang="en-AU" sz="1600" dirty="0" err="1">
                <a:highlight>
                  <a:srgbClr val="303030"/>
                </a:highlight>
                <a:latin typeface="Courier New" panose="02070309020205020404" pitchFamily="49" charset="0"/>
              </a:rPr>
              <a:t>config.json</a:t>
            </a:r>
            <a:endParaRPr lang="en-AU" sz="1600" dirty="0">
              <a:highlight>
                <a:srgbClr val="303030"/>
              </a:highlight>
              <a:latin typeface="Courier New" panose="02070309020205020404" pitchFamily="49" charset="0"/>
            </a:endParaRPr>
          </a:p>
          <a:p>
            <a:pPr marL="0" indent="0">
              <a:buNone/>
            </a:pPr>
            <a:r>
              <a:rPr lang="en-AU" dirty="0"/>
              <a:t>We will use </a:t>
            </a:r>
            <a:r>
              <a:rPr lang="en-AU" dirty="0" err="1"/>
              <a:t>EasyEditor</a:t>
            </a:r>
            <a:r>
              <a:rPr lang="en-AU" dirty="0"/>
              <a:t> make changes.</a:t>
            </a:r>
          </a:p>
          <a:p>
            <a:pPr marL="0" indent="0">
              <a:buNone/>
            </a:pPr>
            <a:r>
              <a:rPr lang="en-AU" dirty="0"/>
              <a:t>Type ee followed by the full path to open the file. </a:t>
            </a:r>
          </a:p>
          <a:p>
            <a:pPr marL="0" indent="0">
              <a:buNone/>
            </a:pPr>
            <a:r>
              <a:rPr lang="en-US" sz="1600" dirty="0">
                <a:highlight>
                  <a:srgbClr val="303030"/>
                </a:highlight>
                <a:latin typeface="Courier New" panose="02070309020205020404" pitchFamily="49" charset="0"/>
              </a:rPr>
              <a:t>ee /home/TF1200/.config/TF1200-UI-Client/</a:t>
            </a:r>
            <a:r>
              <a:rPr lang="en-US" sz="1600" dirty="0" err="1">
                <a:highlight>
                  <a:srgbClr val="303030"/>
                </a:highlight>
                <a:latin typeface="Courier New" panose="02070309020205020404" pitchFamily="49" charset="0"/>
              </a:rPr>
              <a:t>config.json</a:t>
            </a:r>
            <a:endParaRPr lang="en-AU" sz="1600" dirty="0">
              <a:highlight>
                <a:srgbClr val="303030"/>
              </a:highlight>
              <a:latin typeface="Courier New" panose="02070309020205020404" pitchFamily="49" charset="0"/>
            </a:endParaRPr>
          </a:p>
          <a:p>
            <a:pPr marL="0" indent="0">
              <a:buNone/>
            </a:pPr>
            <a:r>
              <a:rPr lang="en-AU" dirty="0"/>
              <a:t>You will see the file open for editing.</a:t>
            </a:r>
          </a:p>
          <a:p>
            <a:endParaRPr lang="en-AU" dirty="0"/>
          </a:p>
        </p:txBody>
      </p:sp>
    </p:spTree>
    <p:extLst>
      <p:ext uri="{BB962C8B-B14F-4D97-AF65-F5344CB8AC3E}">
        <p14:creationId xmlns:p14="http://schemas.microsoft.com/office/powerpoint/2010/main" val="41244643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18" end="1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
                                            <p:txEl>
                                              <p:pRg st="9" end="9"/>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
                                            <p:txEl>
                                              <p:pRg st="10" end="10"/>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
                                            <p:txEl>
                                              <p:pRg st="11" end="11"/>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
                                            <p:txEl>
                                              <p:pRg st="12" end="12"/>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
                                            <p:txEl>
                                              <p:pRg st="13" end="13"/>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5">
                                            <p:txEl>
                                              <p:pRg st="14" end="14"/>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
                                            <p:txEl>
                                              <p:pRg st="15" end="15"/>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
                                            <p:txEl>
                                              <p:pRg st="16" end="16"/>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5">
                                            <p:txEl>
                                              <p:pRg st="17" end="1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7A8310-667A-6ECA-4E9A-856DB363D5FE}"/>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55EBD374-4709-2B06-C4ED-0DAC414B003A}"/>
              </a:ext>
            </a:extLst>
          </p:cNvPr>
          <p:cNvSpPr>
            <a:spLocks noGrp="1"/>
          </p:cNvSpPr>
          <p:nvPr>
            <p:ph idx="1"/>
          </p:nvPr>
        </p:nvSpPr>
        <p:spPr/>
        <p:txBody>
          <a:bodyPr/>
          <a:lstStyle/>
          <a:p>
            <a:pPr marL="0" indent="0">
              <a:buNone/>
            </a:pPr>
            <a:r>
              <a:rPr lang="en-AU" dirty="0"/>
              <a:t>Use the arrow keys to find the </a:t>
            </a:r>
            <a:r>
              <a:rPr lang="en-AU" sz="1600" dirty="0">
                <a:highlight>
                  <a:srgbClr val="303030"/>
                </a:highlight>
                <a:latin typeface="Courier New" panose="02070309020205020404" pitchFamily="49" charset="0"/>
              </a:rPr>
              <a:t>“</a:t>
            </a:r>
            <a:r>
              <a:rPr lang="en-AU" sz="1600" dirty="0" err="1">
                <a:highlight>
                  <a:srgbClr val="303030"/>
                </a:highlight>
                <a:latin typeface="Courier New" panose="02070309020205020404" pitchFamily="49" charset="0"/>
              </a:rPr>
              <a:t>startUrl</a:t>
            </a:r>
            <a:r>
              <a:rPr lang="en-AU" sz="1600" dirty="0">
                <a:highlight>
                  <a:srgbClr val="303030"/>
                </a:highlight>
                <a:latin typeface="Courier New" panose="02070309020205020404" pitchFamily="49" charset="0"/>
              </a:rPr>
              <a:t>”</a:t>
            </a:r>
            <a:r>
              <a:rPr lang="en-AU" sz="1600" dirty="0">
                <a:latin typeface="Courier New" panose="02070309020205020404" pitchFamily="49" charset="0"/>
              </a:rPr>
              <a:t> </a:t>
            </a:r>
            <a:r>
              <a:rPr lang="en-AU" dirty="0"/>
              <a:t>entry.</a:t>
            </a:r>
          </a:p>
          <a:p>
            <a:pPr marL="0" indent="0">
              <a:buNone/>
            </a:pPr>
            <a:endParaRPr lang="en-AU" dirty="0"/>
          </a:p>
          <a:p>
            <a:pPr marL="0" indent="0">
              <a:buNone/>
            </a:pPr>
            <a:r>
              <a:rPr lang="en-AU" dirty="0"/>
              <a:t>Modify the line so that it points to the URL of your HMI server.  </a:t>
            </a:r>
          </a:p>
          <a:p>
            <a:pPr marL="0" indent="0">
              <a:buNone/>
            </a:pPr>
            <a:endParaRPr lang="en-AU" dirty="0"/>
          </a:p>
          <a:p>
            <a:pPr marL="0" indent="0">
              <a:buNone/>
            </a:pPr>
            <a:r>
              <a:rPr lang="en-AU" dirty="0"/>
              <a:t>The default URL for TwinCAT HMI is… </a:t>
            </a:r>
            <a:r>
              <a:rPr lang="en-AU" sz="1600" dirty="0">
                <a:highlight>
                  <a:srgbClr val="303030"/>
                </a:highlight>
                <a:latin typeface="Courier New" panose="02070309020205020404" pitchFamily="49" charset="0"/>
              </a:rPr>
              <a:t>http://localhost:2010</a:t>
            </a:r>
          </a:p>
          <a:p>
            <a:endParaRPr lang="en-AU" dirty="0"/>
          </a:p>
        </p:txBody>
      </p:sp>
      <p:pic>
        <p:nvPicPr>
          <p:cNvPr id="4" name="Picture 3">
            <a:extLst>
              <a:ext uri="{FF2B5EF4-FFF2-40B4-BE49-F238E27FC236}">
                <a16:creationId xmlns:a16="http://schemas.microsoft.com/office/drawing/2014/main" id="{C7697830-A112-D10C-4615-56E9470853FF}"/>
              </a:ext>
            </a:extLst>
          </p:cNvPr>
          <p:cNvPicPr>
            <a:picLocks noChangeAspect="1"/>
          </p:cNvPicPr>
          <p:nvPr/>
        </p:nvPicPr>
        <p:blipFill>
          <a:blip r:embed="rId3"/>
          <a:stretch>
            <a:fillRect/>
          </a:stretch>
        </p:blipFill>
        <p:spPr>
          <a:xfrm>
            <a:off x="4986162" y="114398"/>
            <a:ext cx="7120113" cy="5686425"/>
          </a:xfrm>
          <a:prstGeom prst="rect">
            <a:avLst/>
          </a:prstGeom>
        </p:spPr>
      </p:pic>
    </p:spTree>
    <p:extLst>
      <p:ext uri="{BB962C8B-B14F-4D97-AF65-F5344CB8AC3E}">
        <p14:creationId xmlns:p14="http://schemas.microsoft.com/office/powerpoint/2010/main" val="30356098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E06D41-9C0E-2E06-94AA-170D5130DCA2}"/>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EA6B321C-822C-B772-1768-DBA02C3D5A3B}"/>
              </a:ext>
            </a:extLst>
          </p:cNvPr>
          <p:cNvPicPr>
            <a:picLocks noChangeAspect="1"/>
          </p:cNvPicPr>
          <p:nvPr/>
        </p:nvPicPr>
        <p:blipFill>
          <a:blip r:embed="rId3"/>
          <a:stretch>
            <a:fillRect/>
          </a:stretch>
        </p:blipFill>
        <p:spPr>
          <a:xfrm>
            <a:off x="4971698" y="114398"/>
            <a:ext cx="7120113" cy="5686425"/>
          </a:xfrm>
          <a:prstGeom prst="rect">
            <a:avLst/>
          </a:prstGeom>
        </p:spPr>
      </p:pic>
      <p:sp>
        <p:nvSpPr>
          <p:cNvPr id="2" name="Text Placeholder 1">
            <a:extLst>
              <a:ext uri="{FF2B5EF4-FFF2-40B4-BE49-F238E27FC236}">
                <a16:creationId xmlns:a16="http://schemas.microsoft.com/office/drawing/2014/main" id="{2029F829-9E31-0AAD-68E0-49C146898776}"/>
              </a:ext>
            </a:extLst>
          </p:cNvPr>
          <p:cNvSpPr>
            <a:spLocks noGrp="1"/>
          </p:cNvSpPr>
          <p:nvPr>
            <p:ph idx="1"/>
          </p:nvPr>
        </p:nvSpPr>
        <p:spPr/>
        <p:txBody>
          <a:bodyPr/>
          <a:lstStyle/>
          <a:p>
            <a:pPr marL="0" indent="0">
              <a:buNone/>
            </a:pPr>
            <a:r>
              <a:rPr lang="en-AU" dirty="0"/>
              <a:t>To complete the change, press </a:t>
            </a:r>
            <a:r>
              <a:rPr lang="en-AU" sz="1600" dirty="0">
                <a:highlight>
                  <a:srgbClr val="303030"/>
                </a:highlight>
                <a:latin typeface="Courier New" panose="02070309020205020404" pitchFamily="49" charset="0"/>
              </a:rPr>
              <a:t>esc</a:t>
            </a:r>
            <a:r>
              <a:rPr lang="en-AU" dirty="0"/>
              <a:t> to open the exit menu</a:t>
            </a:r>
          </a:p>
          <a:p>
            <a:pPr marL="0" indent="0">
              <a:buNone/>
            </a:pPr>
            <a:endParaRPr lang="en-AU" sz="1400" dirty="0">
              <a:highlight>
                <a:srgbClr val="303030"/>
              </a:highlight>
              <a:latin typeface="Cascadia Code ExtraLight" panose="020B0609020000020004" pitchFamily="49" charset="0"/>
              <a:cs typeface="Cascadia Code ExtraLight" panose="020B0609020000020004" pitchFamily="49" charset="0"/>
            </a:endParaRPr>
          </a:p>
          <a:p>
            <a:pPr marL="0" indent="0">
              <a:buNone/>
            </a:pPr>
            <a:r>
              <a:rPr lang="en-AU" dirty="0"/>
              <a:t>Then press</a:t>
            </a:r>
            <a:r>
              <a:rPr lang="en-AU" sz="1400" dirty="0"/>
              <a:t> </a:t>
            </a:r>
            <a:r>
              <a:rPr lang="en-AU" sz="1600" dirty="0">
                <a:highlight>
                  <a:srgbClr val="303030"/>
                </a:highlight>
                <a:latin typeface="Courier New" panose="02070309020205020404" pitchFamily="49" charset="0"/>
              </a:rPr>
              <a:t>A</a:t>
            </a:r>
            <a:r>
              <a:rPr lang="en-AU" sz="1400" dirty="0"/>
              <a:t> </a:t>
            </a:r>
            <a:r>
              <a:rPr lang="en-AU" dirty="0"/>
              <a:t>to leave the editor.</a:t>
            </a:r>
            <a:endParaRPr lang="en-AU" dirty="0">
              <a:highlight>
                <a:srgbClr val="303030"/>
              </a:highlight>
              <a:latin typeface="Cascadia Code ExtraLight" panose="020B0609020000020004" pitchFamily="49" charset="0"/>
              <a:cs typeface="Cascadia Code ExtraLight" panose="020B0609020000020004" pitchFamily="49" charset="0"/>
            </a:endParaRPr>
          </a:p>
          <a:p>
            <a:endParaRPr lang="en-AU" dirty="0"/>
          </a:p>
        </p:txBody>
      </p:sp>
    </p:spTree>
    <p:extLst>
      <p:ext uri="{BB962C8B-B14F-4D97-AF65-F5344CB8AC3E}">
        <p14:creationId xmlns:p14="http://schemas.microsoft.com/office/powerpoint/2010/main" val="24302583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F6C6B7-3860-1E32-0E2E-DC6DA1192724}"/>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58696C3F-AD40-F63B-3B78-B4D5B6BCD61D}"/>
              </a:ext>
            </a:extLst>
          </p:cNvPr>
          <p:cNvPicPr>
            <a:picLocks noChangeAspect="1"/>
          </p:cNvPicPr>
          <p:nvPr/>
        </p:nvPicPr>
        <p:blipFill>
          <a:blip r:embed="rId3"/>
          <a:stretch>
            <a:fillRect/>
          </a:stretch>
        </p:blipFill>
        <p:spPr>
          <a:xfrm>
            <a:off x="4971697" y="114398"/>
            <a:ext cx="7120114" cy="5686426"/>
          </a:xfrm>
          <a:prstGeom prst="rect">
            <a:avLst/>
          </a:prstGeom>
        </p:spPr>
      </p:pic>
      <p:sp>
        <p:nvSpPr>
          <p:cNvPr id="2" name="Text Placeholder 1">
            <a:extLst>
              <a:ext uri="{FF2B5EF4-FFF2-40B4-BE49-F238E27FC236}">
                <a16:creationId xmlns:a16="http://schemas.microsoft.com/office/drawing/2014/main" id="{D90FA01B-A981-6EB3-781E-7505773558A6}"/>
              </a:ext>
            </a:extLst>
          </p:cNvPr>
          <p:cNvSpPr>
            <a:spLocks noGrp="1"/>
          </p:cNvSpPr>
          <p:nvPr>
            <p:ph idx="1"/>
          </p:nvPr>
        </p:nvSpPr>
        <p:spPr/>
        <p:txBody>
          <a:bodyPr/>
          <a:lstStyle/>
          <a:p>
            <a:pPr marL="0" indent="0">
              <a:buNone/>
            </a:pPr>
            <a:r>
              <a:rPr lang="en-AU" dirty="0"/>
              <a:t>Press</a:t>
            </a:r>
            <a:r>
              <a:rPr lang="en-AU" sz="1400" dirty="0"/>
              <a:t> </a:t>
            </a:r>
            <a:r>
              <a:rPr lang="en-AU" sz="1600" dirty="0">
                <a:highlight>
                  <a:srgbClr val="303030"/>
                </a:highlight>
                <a:latin typeface="Courier New" panose="02070309020205020404" pitchFamily="49" charset="0"/>
              </a:rPr>
              <a:t>A</a:t>
            </a:r>
            <a:r>
              <a:rPr lang="en-AU" sz="1400" dirty="0"/>
              <a:t> </a:t>
            </a:r>
            <a:r>
              <a:rPr lang="en-AU" dirty="0"/>
              <a:t>once more to save changes and return to the terminal.</a:t>
            </a:r>
            <a:endParaRPr lang="en-AU" dirty="0">
              <a:highlight>
                <a:srgbClr val="303030"/>
              </a:highlight>
              <a:latin typeface="Cascadia Code ExtraLight" panose="020B0609020000020004" pitchFamily="49" charset="0"/>
              <a:cs typeface="Cascadia Code ExtraLight" panose="020B0609020000020004" pitchFamily="49" charset="0"/>
            </a:endParaRPr>
          </a:p>
          <a:p>
            <a:endParaRPr lang="en-AU" dirty="0"/>
          </a:p>
        </p:txBody>
      </p:sp>
    </p:spTree>
    <p:extLst>
      <p:ext uri="{BB962C8B-B14F-4D97-AF65-F5344CB8AC3E}">
        <p14:creationId xmlns:p14="http://schemas.microsoft.com/office/powerpoint/2010/main" val="29233428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4EFDD8-A778-9F37-76DE-F142B68FE986}"/>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C188A168-F5D4-6C70-CCD6-9EA820E68021}"/>
              </a:ext>
            </a:extLst>
          </p:cNvPr>
          <p:cNvPicPr>
            <a:picLocks noChangeAspect="1"/>
          </p:cNvPicPr>
          <p:nvPr/>
        </p:nvPicPr>
        <p:blipFill>
          <a:blip r:embed="rId3"/>
          <a:stretch>
            <a:fillRect/>
          </a:stretch>
        </p:blipFill>
        <p:spPr>
          <a:xfrm>
            <a:off x="6688833" y="2233508"/>
            <a:ext cx="4360478" cy="2390983"/>
          </a:xfrm>
          <a:prstGeom prst="rect">
            <a:avLst/>
          </a:prstGeom>
        </p:spPr>
      </p:pic>
      <p:sp>
        <p:nvSpPr>
          <p:cNvPr id="3" name="Title 2">
            <a:extLst>
              <a:ext uri="{FF2B5EF4-FFF2-40B4-BE49-F238E27FC236}">
                <a16:creationId xmlns:a16="http://schemas.microsoft.com/office/drawing/2014/main" id="{655DFB1F-A447-5F37-6E2F-B90F43501990}"/>
              </a:ext>
            </a:extLst>
          </p:cNvPr>
          <p:cNvSpPr>
            <a:spLocks noGrp="1"/>
          </p:cNvSpPr>
          <p:nvPr>
            <p:ph type="title"/>
          </p:nvPr>
        </p:nvSpPr>
        <p:spPr/>
        <p:txBody>
          <a:bodyPr/>
          <a:lstStyle/>
          <a:p>
            <a:r>
              <a:rPr lang="en-AU" dirty="0"/>
              <a:t>TF1200 Setup Complete</a:t>
            </a:r>
          </a:p>
        </p:txBody>
      </p:sp>
      <p:sp>
        <p:nvSpPr>
          <p:cNvPr id="2" name="Text Placeholder 1">
            <a:extLst>
              <a:ext uri="{FF2B5EF4-FFF2-40B4-BE49-F238E27FC236}">
                <a16:creationId xmlns:a16="http://schemas.microsoft.com/office/drawing/2014/main" id="{F42DEE0B-492C-E890-EBAE-177D0DA0402B}"/>
              </a:ext>
            </a:extLst>
          </p:cNvPr>
          <p:cNvSpPr>
            <a:spLocks noGrp="1"/>
          </p:cNvSpPr>
          <p:nvPr>
            <p:ph idx="1"/>
          </p:nvPr>
        </p:nvSpPr>
        <p:spPr/>
        <p:txBody>
          <a:bodyPr/>
          <a:lstStyle/>
          <a:p>
            <a:pPr marL="0" indent="0">
              <a:buNone/>
            </a:pPr>
            <a:r>
              <a:rPr lang="en-AU" dirty="0"/>
              <a:t>You can now power cycle your IPC to test the final configuration. </a:t>
            </a:r>
          </a:p>
          <a:p>
            <a:pPr marL="0" indent="0">
              <a:buNone/>
            </a:pPr>
            <a:endParaRPr lang="en-AU" dirty="0"/>
          </a:p>
          <a:p>
            <a:pPr marL="0" indent="0">
              <a:buNone/>
            </a:pPr>
            <a:r>
              <a:rPr lang="en-AU" dirty="0"/>
              <a:t>The TF1200 will automatically load and shall display the start URL. </a:t>
            </a:r>
          </a:p>
          <a:p>
            <a:endParaRPr lang="en-AU" dirty="0"/>
          </a:p>
        </p:txBody>
      </p:sp>
      <p:pic>
        <p:nvPicPr>
          <p:cNvPr id="6" name="Graphic 5" descr="Monitor with solid fill">
            <a:extLst>
              <a:ext uri="{FF2B5EF4-FFF2-40B4-BE49-F238E27FC236}">
                <a16:creationId xmlns:a16="http://schemas.microsoft.com/office/drawing/2014/main" id="{9EAD5255-EF72-0476-6D78-CBB7BA22551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818173" y="1143001"/>
            <a:ext cx="6101799" cy="5258614"/>
          </a:xfrm>
          <a:prstGeom prst="rect">
            <a:avLst/>
          </a:prstGeom>
        </p:spPr>
      </p:pic>
    </p:spTree>
    <p:extLst>
      <p:ext uri="{BB962C8B-B14F-4D97-AF65-F5344CB8AC3E}">
        <p14:creationId xmlns:p14="http://schemas.microsoft.com/office/powerpoint/2010/main" val="3143099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5380CA-651C-BE25-0FDD-EA2BA21F71A0}"/>
              </a:ext>
            </a:extLst>
          </p:cNvPr>
          <p:cNvSpPr>
            <a:spLocks noGrp="1"/>
          </p:cNvSpPr>
          <p:nvPr>
            <p:ph type="title"/>
          </p:nvPr>
        </p:nvSpPr>
        <p:spPr/>
        <p:txBody>
          <a:bodyPr/>
          <a:lstStyle/>
          <a:p>
            <a:r>
              <a:rPr lang="en-AU" dirty="0"/>
              <a:t>TF1200 TwinCAT 3 UI Client</a:t>
            </a:r>
          </a:p>
        </p:txBody>
      </p:sp>
      <p:sp>
        <p:nvSpPr>
          <p:cNvPr id="3" name="Content Placeholder 2">
            <a:extLst>
              <a:ext uri="{FF2B5EF4-FFF2-40B4-BE49-F238E27FC236}">
                <a16:creationId xmlns:a16="http://schemas.microsoft.com/office/drawing/2014/main" id="{62CDFCF6-731B-054E-085E-3BF7416FCEE1}"/>
              </a:ext>
            </a:extLst>
          </p:cNvPr>
          <p:cNvSpPr>
            <a:spLocks noGrp="1"/>
          </p:cNvSpPr>
          <p:nvPr>
            <p:ph idx="1"/>
          </p:nvPr>
        </p:nvSpPr>
        <p:spPr/>
        <p:txBody>
          <a:bodyPr/>
          <a:lstStyle/>
          <a:p>
            <a:pPr marL="0" indent="0">
              <a:buNone/>
            </a:pPr>
            <a:r>
              <a:rPr lang="en-AU" dirty="0"/>
              <a:t>The UI Client is a cross-platform desktop application which can be used to display web-based HMIs.</a:t>
            </a:r>
          </a:p>
          <a:p>
            <a:endParaRPr lang="en-AU" dirty="0"/>
          </a:p>
          <a:p>
            <a:pPr marL="0" indent="0">
              <a:buNone/>
            </a:pPr>
            <a:r>
              <a:rPr lang="en-AU" dirty="0"/>
              <a:t>Simple to setup, and configurable with a .</a:t>
            </a:r>
            <a:r>
              <a:rPr lang="en-AU" dirty="0" err="1"/>
              <a:t>json</a:t>
            </a:r>
            <a:r>
              <a:rPr lang="en-AU" dirty="0"/>
              <a:t> file.</a:t>
            </a:r>
          </a:p>
          <a:p>
            <a:endParaRPr lang="en-AU" dirty="0"/>
          </a:p>
          <a:p>
            <a:pPr marL="0" indent="0">
              <a:buNone/>
            </a:pPr>
            <a:r>
              <a:rPr lang="en-AU" dirty="0"/>
              <a:t>Works as both Desktop Application, or Kiosk Mode.</a:t>
            </a:r>
          </a:p>
        </p:txBody>
      </p:sp>
      <p:pic>
        <p:nvPicPr>
          <p:cNvPr id="5" name="Picture 4">
            <a:extLst>
              <a:ext uri="{FF2B5EF4-FFF2-40B4-BE49-F238E27FC236}">
                <a16:creationId xmlns:a16="http://schemas.microsoft.com/office/drawing/2014/main" id="{E571B0C0-512D-D2C2-664B-E5CBAB8CB4C1}"/>
              </a:ext>
            </a:extLst>
          </p:cNvPr>
          <p:cNvPicPr>
            <a:picLocks noChangeAspect="1"/>
          </p:cNvPicPr>
          <p:nvPr/>
        </p:nvPicPr>
        <p:blipFill>
          <a:blip r:embed="rId3"/>
          <a:srcRect l="693" t="1190" r="527"/>
          <a:stretch/>
        </p:blipFill>
        <p:spPr>
          <a:xfrm>
            <a:off x="6418491" y="1569731"/>
            <a:ext cx="3641725" cy="2249705"/>
          </a:xfrm>
          <a:prstGeom prst="roundRect">
            <a:avLst>
              <a:gd name="adj" fmla="val 0"/>
            </a:avLst>
          </a:prstGeom>
          <a:solidFill>
            <a:srgbClr val="FFFFFF">
              <a:shade val="85000"/>
            </a:srgbClr>
          </a:solidFill>
          <a:ln>
            <a:solidFill>
              <a:schemeClr val="tx1">
                <a:lumMod val="85000"/>
              </a:schemeClr>
            </a:solidFill>
          </a:ln>
          <a:effectLst>
            <a:reflection blurRad="12700" stA="38000" endPos="28000" dist="5000" dir="5400000" sy="-100000" algn="bl" rotWithShape="0"/>
          </a:effectLst>
        </p:spPr>
      </p:pic>
      <p:pic>
        <p:nvPicPr>
          <p:cNvPr id="7" name="Picture 6">
            <a:extLst>
              <a:ext uri="{FF2B5EF4-FFF2-40B4-BE49-F238E27FC236}">
                <a16:creationId xmlns:a16="http://schemas.microsoft.com/office/drawing/2014/main" id="{9D5827A5-AFD0-5908-BA68-DD736BE7393E}"/>
              </a:ext>
            </a:extLst>
          </p:cNvPr>
          <p:cNvPicPr>
            <a:picLocks noChangeAspect="1"/>
          </p:cNvPicPr>
          <p:nvPr/>
        </p:nvPicPr>
        <p:blipFill>
          <a:blip r:embed="rId4"/>
          <a:srcRect l="353" t="498" r="351"/>
          <a:stretch/>
        </p:blipFill>
        <p:spPr>
          <a:xfrm>
            <a:off x="7590064" y="2938268"/>
            <a:ext cx="3660775" cy="2265469"/>
          </a:xfrm>
          <a:prstGeom prst="roundRect">
            <a:avLst>
              <a:gd name="adj" fmla="val 0"/>
            </a:avLst>
          </a:prstGeom>
          <a:solidFill>
            <a:srgbClr val="FFFFFF">
              <a:shade val="85000"/>
            </a:srgbClr>
          </a:solidFill>
          <a:ln>
            <a:solidFill>
              <a:schemeClr val="tx1">
                <a:lumMod val="75000"/>
              </a:schemeClr>
            </a:solidFill>
          </a:ln>
          <a:effectLst>
            <a:reflection blurRad="12700" stA="38000" endPos="28000" dist="5000" dir="5400000" sy="-100000" algn="bl" rotWithShape="0"/>
          </a:effectLst>
        </p:spPr>
      </p:pic>
      <p:sp>
        <p:nvSpPr>
          <p:cNvPr id="8" name="TextBox 7">
            <a:extLst>
              <a:ext uri="{FF2B5EF4-FFF2-40B4-BE49-F238E27FC236}">
                <a16:creationId xmlns:a16="http://schemas.microsoft.com/office/drawing/2014/main" id="{3CDA2D33-9336-36B5-BE02-3B24D72F0122}"/>
              </a:ext>
            </a:extLst>
          </p:cNvPr>
          <p:cNvSpPr txBox="1"/>
          <p:nvPr/>
        </p:nvSpPr>
        <p:spPr>
          <a:xfrm>
            <a:off x="6888393" y="1292732"/>
            <a:ext cx="3171823" cy="276999"/>
          </a:xfrm>
          <a:prstGeom prst="rect">
            <a:avLst/>
          </a:prstGeom>
          <a:noFill/>
        </p:spPr>
        <p:txBody>
          <a:bodyPr wrap="square" rtlCol="0">
            <a:spAutoFit/>
          </a:bodyPr>
          <a:lstStyle/>
          <a:p>
            <a:pPr algn="r"/>
            <a:r>
              <a:rPr lang="en-AU" sz="1200" dirty="0">
                <a:solidFill>
                  <a:schemeClr val="accent2"/>
                </a:solidFill>
              </a:rPr>
              <a:t>Desktop application</a:t>
            </a:r>
          </a:p>
        </p:txBody>
      </p:sp>
      <p:sp>
        <p:nvSpPr>
          <p:cNvPr id="9" name="TextBox 8">
            <a:extLst>
              <a:ext uri="{FF2B5EF4-FFF2-40B4-BE49-F238E27FC236}">
                <a16:creationId xmlns:a16="http://schemas.microsoft.com/office/drawing/2014/main" id="{E02FD57E-B3D6-38BE-4250-22AB45C9D0D3}"/>
              </a:ext>
            </a:extLst>
          </p:cNvPr>
          <p:cNvSpPr txBox="1"/>
          <p:nvPr/>
        </p:nvSpPr>
        <p:spPr>
          <a:xfrm>
            <a:off x="10174516" y="2694583"/>
            <a:ext cx="1076323" cy="276999"/>
          </a:xfrm>
          <a:prstGeom prst="rect">
            <a:avLst/>
          </a:prstGeom>
          <a:noFill/>
        </p:spPr>
        <p:txBody>
          <a:bodyPr wrap="square" rtlCol="0">
            <a:spAutoFit/>
          </a:bodyPr>
          <a:lstStyle/>
          <a:p>
            <a:r>
              <a:rPr lang="en-AU" sz="1200" dirty="0">
                <a:solidFill>
                  <a:schemeClr val="accent2"/>
                </a:solidFill>
              </a:rPr>
              <a:t>Kiosk Mode</a:t>
            </a:r>
          </a:p>
        </p:txBody>
      </p:sp>
    </p:spTree>
    <p:extLst>
      <p:ext uri="{BB962C8B-B14F-4D97-AF65-F5344CB8AC3E}">
        <p14:creationId xmlns:p14="http://schemas.microsoft.com/office/powerpoint/2010/main" val="15744773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108246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78EA23-DFAC-0F33-37C3-B7443C1DA21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B082E66-497A-602B-EF0A-96FBED587D84}"/>
              </a:ext>
            </a:extLst>
          </p:cNvPr>
          <p:cNvSpPr>
            <a:spLocks noGrp="1"/>
          </p:cNvSpPr>
          <p:nvPr>
            <p:ph type="title"/>
          </p:nvPr>
        </p:nvSpPr>
        <p:spPr/>
        <p:txBody>
          <a:bodyPr/>
          <a:lstStyle/>
          <a:p>
            <a:r>
              <a:rPr lang="en-AU" dirty="0"/>
              <a:t>Connecting to the controller</a:t>
            </a:r>
          </a:p>
        </p:txBody>
      </p:sp>
      <p:sp>
        <p:nvSpPr>
          <p:cNvPr id="3" name="Content Placeholder 2">
            <a:extLst>
              <a:ext uri="{FF2B5EF4-FFF2-40B4-BE49-F238E27FC236}">
                <a16:creationId xmlns:a16="http://schemas.microsoft.com/office/drawing/2014/main" id="{3E3280CA-C586-D3F3-842F-855D7BC6D0FE}"/>
              </a:ext>
            </a:extLst>
          </p:cNvPr>
          <p:cNvSpPr>
            <a:spLocks noGrp="1"/>
          </p:cNvSpPr>
          <p:nvPr>
            <p:ph idx="1"/>
          </p:nvPr>
        </p:nvSpPr>
        <p:spPr/>
        <p:txBody>
          <a:bodyPr/>
          <a:lstStyle/>
          <a:p>
            <a:pPr marL="0" indent="0">
              <a:buNone/>
            </a:pPr>
            <a:r>
              <a:rPr lang="en-AU" dirty="0"/>
              <a:t>TwinCAT BSD gives you access to web console via the web interface.</a:t>
            </a:r>
          </a:p>
          <a:p>
            <a:pPr marL="0" indent="0">
              <a:buNone/>
            </a:pPr>
            <a:r>
              <a:rPr lang="en-AU" dirty="0"/>
              <a:t>This is known as a SSH terminal and is a powerful tool to drive and configure TwinCAT BSD remotely.</a:t>
            </a:r>
          </a:p>
          <a:p>
            <a:endParaRPr lang="en-AU" dirty="0"/>
          </a:p>
          <a:p>
            <a:r>
              <a:rPr lang="en-AU" dirty="0"/>
              <a:t>Access your controller using https://&lt;ip address&gt;</a:t>
            </a:r>
          </a:p>
          <a:p>
            <a:pPr lvl="1"/>
            <a:endParaRPr lang="en-AU" dirty="0"/>
          </a:p>
          <a:p>
            <a:r>
              <a:rPr lang="en-AU" dirty="0"/>
              <a:t>Click “Web Console” to start the SSH connection</a:t>
            </a:r>
          </a:p>
        </p:txBody>
      </p:sp>
      <p:pic>
        <p:nvPicPr>
          <p:cNvPr id="5" name="Picture 4">
            <a:extLst>
              <a:ext uri="{FF2B5EF4-FFF2-40B4-BE49-F238E27FC236}">
                <a16:creationId xmlns:a16="http://schemas.microsoft.com/office/drawing/2014/main" id="{C8CF3BA9-8005-29F9-AF99-0F7C29FE9FF3}"/>
              </a:ext>
            </a:extLst>
          </p:cNvPr>
          <p:cNvPicPr>
            <a:picLocks noChangeAspect="1"/>
          </p:cNvPicPr>
          <p:nvPr/>
        </p:nvPicPr>
        <p:blipFill>
          <a:blip r:embed="rId3"/>
          <a:stretch>
            <a:fillRect/>
          </a:stretch>
        </p:blipFill>
        <p:spPr>
          <a:xfrm>
            <a:off x="5797247" y="1292732"/>
            <a:ext cx="6246842" cy="4876256"/>
          </a:xfrm>
          <a:prstGeom prst="rect">
            <a:avLst/>
          </a:prstGeom>
        </p:spPr>
      </p:pic>
      <p:sp>
        <p:nvSpPr>
          <p:cNvPr id="8" name="Arrow: Left 7">
            <a:extLst>
              <a:ext uri="{FF2B5EF4-FFF2-40B4-BE49-F238E27FC236}">
                <a16:creationId xmlns:a16="http://schemas.microsoft.com/office/drawing/2014/main" id="{5F455330-3529-01D2-FF48-72AD1531D30C}"/>
              </a:ext>
            </a:extLst>
          </p:cNvPr>
          <p:cNvSpPr/>
          <p:nvPr/>
        </p:nvSpPr>
        <p:spPr>
          <a:xfrm>
            <a:off x="7515730" y="3361664"/>
            <a:ext cx="600581" cy="368764"/>
          </a:xfrm>
          <a:prstGeom prst="leftArrow">
            <a:avLst/>
          </a:prstGeom>
          <a:solidFill>
            <a:schemeClr val="accent2"/>
          </a:solidFill>
          <a:ln w="190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16978391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66AA13-5C31-C150-4D44-A09EB666B865}"/>
            </a:ext>
          </a:extLst>
        </p:cNvPr>
        <p:cNvGrpSpPr/>
        <p:nvPr/>
      </p:nvGrpSpPr>
      <p:grpSpPr>
        <a:xfrm>
          <a:off x="0" y="0"/>
          <a:ext cx="0" cy="0"/>
          <a:chOff x="0" y="0"/>
          <a:chExt cx="0" cy="0"/>
        </a:xfrm>
      </p:grpSpPr>
      <p:pic>
        <p:nvPicPr>
          <p:cNvPr id="13" name="Picture 12">
            <a:extLst>
              <a:ext uri="{FF2B5EF4-FFF2-40B4-BE49-F238E27FC236}">
                <a16:creationId xmlns:a16="http://schemas.microsoft.com/office/drawing/2014/main" id="{2A0860FB-11B8-77E6-EF02-F6574CB84563}"/>
              </a:ext>
            </a:extLst>
          </p:cNvPr>
          <p:cNvPicPr>
            <a:picLocks noChangeAspect="1"/>
          </p:cNvPicPr>
          <p:nvPr/>
        </p:nvPicPr>
        <p:blipFill>
          <a:blip r:embed="rId3"/>
          <a:stretch>
            <a:fillRect/>
          </a:stretch>
        </p:blipFill>
        <p:spPr>
          <a:xfrm>
            <a:off x="5797246" y="1292729"/>
            <a:ext cx="6246843" cy="4876257"/>
          </a:xfrm>
          <a:prstGeom prst="rect">
            <a:avLst/>
          </a:prstGeom>
        </p:spPr>
      </p:pic>
      <p:sp>
        <p:nvSpPr>
          <p:cNvPr id="2" name="Title 1">
            <a:extLst>
              <a:ext uri="{FF2B5EF4-FFF2-40B4-BE49-F238E27FC236}">
                <a16:creationId xmlns:a16="http://schemas.microsoft.com/office/drawing/2014/main" id="{46FBD777-FCD7-DA5F-A13B-B84CD8DE03F9}"/>
              </a:ext>
            </a:extLst>
          </p:cNvPr>
          <p:cNvSpPr>
            <a:spLocks noGrp="1"/>
          </p:cNvSpPr>
          <p:nvPr>
            <p:ph type="title"/>
          </p:nvPr>
        </p:nvSpPr>
        <p:spPr/>
        <p:txBody>
          <a:bodyPr/>
          <a:lstStyle/>
          <a:p>
            <a:r>
              <a:rPr lang="en-AU" dirty="0"/>
              <a:t>Connecting to the controller</a:t>
            </a:r>
          </a:p>
        </p:txBody>
      </p:sp>
      <p:sp>
        <p:nvSpPr>
          <p:cNvPr id="3" name="Content Placeholder 2">
            <a:extLst>
              <a:ext uri="{FF2B5EF4-FFF2-40B4-BE49-F238E27FC236}">
                <a16:creationId xmlns:a16="http://schemas.microsoft.com/office/drawing/2014/main" id="{95D83873-2539-37CC-D9B4-2CB5EFA02779}"/>
              </a:ext>
            </a:extLst>
          </p:cNvPr>
          <p:cNvSpPr>
            <a:spLocks noGrp="1"/>
          </p:cNvSpPr>
          <p:nvPr>
            <p:ph idx="1"/>
          </p:nvPr>
        </p:nvSpPr>
        <p:spPr/>
        <p:txBody>
          <a:bodyPr/>
          <a:lstStyle/>
          <a:p>
            <a:pPr marL="342900" indent="-342900"/>
            <a:r>
              <a:rPr lang="en-AU" dirty="0">
                <a:solidFill>
                  <a:schemeClr val="tx1"/>
                </a:solidFill>
              </a:rPr>
              <a:t>Type in your username and password and press “Sign In”</a:t>
            </a:r>
          </a:p>
          <a:p>
            <a:pPr marL="342900" indent="-342900"/>
            <a:endParaRPr lang="en-AU" dirty="0">
              <a:solidFill>
                <a:schemeClr val="tx1"/>
              </a:solidFill>
            </a:endParaRPr>
          </a:p>
          <a:p>
            <a:pPr marL="342900" indent="-342900"/>
            <a:r>
              <a:rPr lang="en-AU" dirty="0">
                <a:solidFill>
                  <a:schemeClr val="tx1"/>
                </a:solidFill>
              </a:rPr>
              <a:t>Typical default credentials are “Administrator” and 1</a:t>
            </a:r>
          </a:p>
        </p:txBody>
      </p:sp>
    </p:spTree>
    <p:extLst>
      <p:ext uri="{BB962C8B-B14F-4D97-AF65-F5344CB8AC3E}">
        <p14:creationId xmlns:p14="http://schemas.microsoft.com/office/powerpoint/2010/main" val="38136010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08C707-4B13-21EE-3447-6AAE37A0A4FF}"/>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2069B8ED-6891-C81C-D720-2CD14EC0F081}"/>
              </a:ext>
            </a:extLst>
          </p:cNvPr>
          <p:cNvSpPr/>
          <p:nvPr/>
        </p:nvSpPr>
        <p:spPr>
          <a:xfrm>
            <a:off x="391886" y="3866607"/>
            <a:ext cx="5218339" cy="1698662"/>
          </a:xfrm>
          <a:prstGeom prst="rect">
            <a:avLst/>
          </a:prstGeom>
          <a:solidFill>
            <a:srgbClr val="FFC000">
              <a:alpha val="10196"/>
            </a:srgbClr>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dirty="0"/>
          </a:p>
        </p:txBody>
      </p:sp>
      <p:pic>
        <p:nvPicPr>
          <p:cNvPr id="11" name="Picture 10">
            <a:extLst>
              <a:ext uri="{FF2B5EF4-FFF2-40B4-BE49-F238E27FC236}">
                <a16:creationId xmlns:a16="http://schemas.microsoft.com/office/drawing/2014/main" id="{4BA6DD94-3BEB-5719-BC43-27BA7C194205}"/>
              </a:ext>
            </a:extLst>
          </p:cNvPr>
          <p:cNvPicPr>
            <a:picLocks noChangeAspect="1"/>
          </p:cNvPicPr>
          <p:nvPr/>
        </p:nvPicPr>
        <p:blipFill>
          <a:blip r:embed="rId3"/>
          <a:stretch>
            <a:fillRect/>
          </a:stretch>
        </p:blipFill>
        <p:spPr>
          <a:xfrm>
            <a:off x="5797246" y="1292730"/>
            <a:ext cx="6246843" cy="4876257"/>
          </a:xfrm>
          <a:prstGeom prst="rect">
            <a:avLst/>
          </a:prstGeom>
        </p:spPr>
      </p:pic>
      <p:sp>
        <p:nvSpPr>
          <p:cNvPr id="2" name="Title 1">
            <a:extLst>
              <a:ext uri="{FF2B5EF4-FFF2-40B4-BE49-F238E27FC236}">
                <a16:creationId xmlns:a16="http://schemas.microsoft.com/office/drawing/2014/main" id="{DA42B6D5-119C-E813-4B32-46DB7A76C806}"/>
              </a:ext>
            </a:extLst>
          </p:cNvPr>
          <p:cNvSpPr>
            <a:spLocks noGrp="1"/>
          </p:cNvSpPr>
          <p:nvPr>
            <p:ph type="title"/>
          </p:nvPr>
        </p:nvSpPr>
        <p:spPr/>
        <p:txBody>
          <a:bodyPr/>
          <a:lstStyle/>
          <a:p>
            <a:r>
              <a:rPr lang="en-AU" dirty="0"/>
              <a:t>Connecting to the controller</a:t>
            </a:r>
          </a:p>
        </p:txBody>
      </p:sp>
      <p:sp>
        <p:nvSpPr>
          <p:cNvPr id="3" name="Content Placeholder 2">
            <a:extLst>
              <a:ext uri="{FF2B5EF4-FFF2-40B4-BE49-F238E27FC236}">
                <a16:creationId xmlns:a16="http://schemas.microsoft.com/office/drawing/2014/main" id="{1C9A7BFF-CAFE-F78A-187E-FF865F6F54BA}"/>
              </a:ext>
            </a:extLst>
          </p:cNvPr>
          <p:cNvSpPr>
            <a:spLocks noGrp="1"/>
          </p:cNvSpPr>
          <p:nvPr>
            <p:ph idx="1"/>
          </p:nvPr>
        </p:nvSpPr>
        <p:spPr/>
        <p:txBody>
          <a:bodyPr/>
          <a:lstStyle/>
          <a:p>
            <a:pPr marL="0" indent="0">
              <a:buNone/>
            </a:pPr>
            <a:r>
              <a:rPr lang="en-AU" dirty="0"/>
              <a:t>From here we now have control of the IPC as if we were connected to it using a monitor keyboard and mouse.</a:t>
            </a:r>
          </a:p>
          <a:p>
            <a:pPr marL="0" indent="0">
              <a:buNone/>
            </a:pPr>
            <a:endParaRPr lang="en-AU" dirty="0"/>
          </a:p>
          <a:p>
            <a:pPr marL="0" indent="0">
              <a:buNone/>
            </a:pPr>
            <a:endParaRPr lang="en-AU" dirty="0"/>
          </a:p>
          <a:p>
            <a:pPr marL="0" indent="0">
              <a:buNone/>
            </a:pPr>
            <a:endParaRPr lang="en-AU" dirty="0"/>
          </a:p>
          <a:p>
            <a:pPr marL="0" indent="0">
              <a:buNone/>
            </a:pPr>
            <a:endParaRPr lang="en-AU" dirty="0"/>
          </a:p>
          <a:p>
            <a:pPr marL="0" indent="0">
              <a:buNone/>
            </a:pPr>
            <a:r>
              <a:rPr lang="en-US" dirty="0">
                <a:solidFill>
                  <a:schemeClr val="tx1"/>
                </a:solidFill>
              </a:rPr>
              <a:t>The terminal is entirely text-based, so it doesn’t support graphical user interfaces. To see a graphical UI, you’ll need to connect a monitor.</a:t>
            </a:r>
            <a:endParaRPr lang="en-AU" dirty="0">
              <a:solidFill>
                <a:schemeClr val="tx1"/>
              </a:solidFill>
            </a:endParaRPr>
          </a:p>
        </p:txBody>
      </p:sp>
      <p:sp>
        <p:nvSpPr>
          <p:cNvPr id="4" name="TextBox 3">
            <a:extLst>
              <a:ext uri="{FF2B5EF4-FFF2-40B4-BE49-F238E27FC236}">
                <a16:creationId xmlns:a16="http://schemas.microsoft.com/office/drawing/2014/main" id="{A0CEF3DB-8C26-CF41-C26C-1D37642F7BF9}"/>
              </a:ext>
            </a:extLst>
          </p:cNvPr>
          <p:cNvSpPr txBox="1"/>
          <p:nvPr/>
        </p:nvSpPr>
        <p:spPr>
          <a:xfrm>
            <a:off x="0" y="3667418"/>
            <a:ext cx="984069" cy="369332"/>
          </a:xfrm>
          <a:prstGeom prst="rect">
            <a:avLst/>
          </a:prstGeom>
          <a:solidFill>
            <a:srgbClr val="FFC000"/>
          </a:solidFill>
          <a:ln>
            <a:noFill/>
          </a:ln>
        </p:spPr>
        <p:txBody>
          <a:bodyPr wrap="square" rtlCol="0">
            <a:spAutoFit/>
          </a:bodyPr>
          <a:lstStyle/>
          <a:p>
            <a:pPr algn="r"/>
            <a:r>
              <a:rPr lang="en-AU" dirty="0">
                <a:solidFill>
                  <a:schemeClr val="bg2"/>
                </a:solidFill>
              </a:rPr>
              <a:t>INFO</a:t>
            </a:r>
          </a:p>
        </p:txBody>
      </p:sp>
    </p:spTree>
    <p:extLst>
      <p:ext uri="{BB962C8B-B14F-4D97-AF65-F5344CB8AC3E}">
        <p14:creationId xmlns:p14="http://schemas.microsoft.com/office/powerpoint/2010/main" val="34414666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0EFDA686-594D-8F7A-2693-26DA0C1262F7}"/>
              </a:ext>
            </a:extLst>
          </p:cNvPr>
          <p:cNvSpPr>
            <a:spLocks noGrp="1"/>
          </p:cNvSpPr>
          <p:nvPr>
            <p:ph type="body" sz="quarter" idx="14"/>
          </p:nvPr>
        </p:nvSpPr>
        <p:spPr/>
        <p:txBody>
          <a:bodyPr>
            <a:normAutofit/>
          </a:bodyPr>
          <a:lstStyle/>
          <a:p>
            <a:r>
              <a:rPr lang="en-AU" sz="1200" dirty="0"/>
              <a:t>Login: </a:t>
            </a:r>
            <a:r>
              <a:rPr lang="en-AU" sz="1200" dirty="0">
                <a:solidFill>
                  <a:schemeClr val="accent2"/>
                </a:solidFill>
              </a:rPr>
              <a:t>Administrator</a:t>
            </a:r>
          </a:p>
          <a:p>
            <a:r>
              <a:rPr lang="en-AU" sz="1200" dirty="0"/>
              <a:t>Password: </a:t>
            </a:r>
          </a:p>
          <a:p>
            <a:r>
              <a:rPr lang="en-AU" sz="1200" dirty="0"/>
              <a:t>Last login: Sun Mar 16 22:25:07 on pts/0</a:t>
            </a:r>
          </a:p>
          <a:p>
            <a:r>
              <a:rPr lang="en-AU" sz="1200" dirty="0"/>
              <a:t>FreeBSD 14.2-RELEASE (BHF) n269602-0f771af283a-</a:t>
            </a:r>
          </a:p>
          <a:p>
            <a:endParaRPr lang="en-AU" sz="1200" dirty="0"/>
          </a:p>
          <a:p>
            <a:r>
              <a:rPr lang="en-AU" sz="1200" dirty="0"/>
              <a:t>The software licenses can be found in this folder: /</a:t>
            </a:r>
            <a:r>
              <a:rPr lang="en-AU" sz="1200" dirty="0" err="1"/>
              <a:t>usr</a:t>
            </a:r>
            <a:r>
              <a:rPr lang="en-AU" sz="1200" dirty="0"/>
              <a:t>/local/etc/TwinCAT/3.1/System/Legal/</a:t>
            </a:r>
          </a:p>
          <a:p>
            <a:r>
              <a:rPr lang="en-AU" sz="1200" dirty="0"/>
              <a:t>TcOsSys.dll:    4026.14.132</a:t>
            </a:r>
          </a:p>
          <a:p>
            <a:r>
              <a:rPr lang="en-AU" sz="1200" dirty="0"/>
              <a:t>TwinCAT Build:  3.1.4026.0</a:t>
            </a:r>
          </a:p>
          <a:p>
            <a:r>
              <a:rPr lang="en-AU" sz="1200" dirty="0"/>
              <a:t>AMS Net Id:     5.107.162.200.1.1</a:t>
            </a:r>
          </a:p>
          <a:p>
            <a:r>
              <a:rPr lang="en-AU" sz="1200" dirty="0"/>
              <a:t>TC/BSD:         14.2.0.0,2</a:t>
            </a:r>
          </a:p>
          <a:p>
            <a:r>
              <a:rPr lang="en-AU" sz="1200" dirty="0"/>
              <a:t>Administrator@CX-6BA2C8:~ $ </a:t>
            </a:r>
          </a:p>
        </p:txBody>
      </p:sp>
      <p:sp>
        <p:nvSpPr>
          <p:cNvPr id="2" name="Text Placeholder 1">
            <a:extLst>
              <a:ext uri="{FF2B5EF4-FFF2-40B4-BE49-F238E27FC236}">
                <a16:creationId xmlns:a16="http://schemas.microsoft.com/office/drawing/2014/main" id="{604A3483-AE0A-E774-50A5-C2B4A47C9406}"/>
              </a:ext>
            </a:extLst>
          </p:cNvPr>
          <p:cNvSpPr>
            <a:spLocks noGrp="1"/>
          </p:cNvSpPr>
          <p:nvPr>
            <p:ph idx="1"/>
          </p:nvPr>
        </p:nvSpPr>
        <p:spPr/>
        <p:txBody>
          <a:bodyPr/>
          <a:lstStyle/>
          <a:p>
            <a:pPr marL="0" indent="0">
              <a:buNone/>
            </a:pPr>
            <a:r>
              <a:rPr lang="en-AU" dirty="0"/>
              <a:t>We are now connected to TwinCAT BSD via SSH.</a:t>
            </a:r>
          </a:p>
          <a:p>
            <a:pPr marL="0" indent="0">
              <a:buNone/>
            </a:pPr>
            <a:endParaRPr lang="en-AU" dirty="0"/>
          </a:p>
          <a:p>
            <a:pPr marL="342900" indent="-342900"/>
            <a:r>
              <a:rPr lang="en-AU" dirty="0"/>
              <a:t>Login using your credentials</a:t>
            </a:r>
          </a:p>
          <a:p>
            <a:pPr marL="0" indent="0">
              <a:buNone/>
            </a:pPr>
            <a:endParaRPr lang="en-AU" dirty="0"/>
          </a:p>
          <a:p>
            <a:pPr marL="0" indent="0">
              <a:buNone/>
            </a:pPr>
            <a:r>
              <a:rPr lang="en-AU" dirty="0"/>
              <a:t>In this example we will be using the same Administrator and 1 combination </a:t>
            </a:r>
          </a:p>
          <a:p>
            <a:endParaRPr lang="en-AU" dirty="0"/>
          </a:p>
        </p:txBody>
      </p:sp>
    </p:spTree>
    <p:extLst>
      <p:ext uri="{BB962C8B-B14F-4D97-AF65-F5344CB8AC3E}">
        <p14:creationId xmlns:p14="http://schemas.microsoft.com/office/powerpoint/2010/main" val="3211144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
                                            <p:txEl>
                                              <p:pRg st="9" end="9"/>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2F7052-A711-7700-1012-11BDC227AE5F}"/>
            </a:ext>
          </a:extLst>
        </p:cNvPr>
        <p:cNvGrpSpPr/>
        <p:nvPr/>
      </p:nvGrpSpPr>
      <p:grpSpPr>
        <a:xfrm>
          <a:off x="0" y="0"/>
          <a:ext cx="0" cy="0"/>
          <a:chOff x="0" y="0"/>
          <a:chExt cx="0" cy="0"/>
        </a:xfrm>
      </p:grpSpPr>
      <p:sp>
        <p:nvSpPr>
          <p:cNvPr id="5" name="Content Placeholder 4">
            <a:extLst>
              <a:ext uri="{FF2B5EF4-FFF2-40B4-BE49-F238E27FC236}">
                <a16:creationId xmlns:a16="http://schemas.microsoft.com/office/drawing/2014/main" id="{AD2DA8DE-95BD-54F6-6EA5-4282E3921B91}"/>
              </a:ext>
            </a:extLst>
          </p:cNvPr>
          <p:cNvSpPr>
            <a:spLocks noGrp="1"/>
          </p:cNvSpPr>
          <p:nvPr>
            <p:ph type="body" sz="quarter" idx="14"/>
          </p:nvPr>
        </p:nvSpPr>
        <p:spPr/>
        <p:txBody>
          <a:bodyPr>
            <a:normAutofit/>
          </a:bodyPr>
          <a:lstStyle/>
          <a:p>
            <a:r>
              <a:rPr lang="en-AU" sz="1200" dirty="0"/>
              <a:t>Administrator@CX-6BA2C8:~ $ </a:t>
            </a:r>
            <a:r>
              <a:rPr lang="en-AU" sz="1200" dirty="0" err="1">
                <a:solidFill>
                  <a:schemeClr val="accent2"/>
                </a:solidFill>
              </a:rPr>
              <a:t>doas</a:t>
            </a:r>
            <a:r>
              <a:rPr lang="en-AU" sz="1200" dirty="0">
                <a:solidFill>
                  <a:schemeClr val="accent2"/>
                </a:solidFill>
              </a:rPr>
              <a:t> pkg install TF1200-UI-Client</a:t>
            </a:r>
          </a:p>
          <a:p>
            <a:r>
              <a:rPr lang="en-AU" sz="1200" dirty="0"/>
              <a:t>Password :</a:t>
            </a:r>
          </a:p>
          <a:p>
            <a:r>
              <a:rPr lang="en-US" sz="1200" dirty="0"/>
              <a:t>Updating TCBSD repository catalogue...</a:t>
            </a:r>
          </a:p>
          <a:p>
            <a:r>
              <a:rPr lang="en-US" sz="1200" dirty="0"/>
              <a:t>TCBSD repository is up to date.</a:t>
            </a:r>
          </a:p>
          <a:p>
            <a:r>
              <a:rPr lang="en-US" sz="1200" dirty="0"/>
              <a:t>All repositories are up to date.</a:t>
            </a:r>
          </a:p>
          <a:p>
            <a:r>
              <a:rPr lang="en-US" sz="1200" dirty="0"/>
              <a:t>pkg: </a:t>
            </a:r>
            <a:r>
              <a:rPr lang="en-US" sz="1200" dirty="0" err="1"/>
              <a:t>noto</a:t>
            </a:r>
            <a:r>
              <a:rPr lang="en-US" sz="1200" dirty="0"/>
              <a:t>-basic has a missing dependency: noto-sans-symbols2</a:t>
            </a:r>
          </a:p>
          <a:p>
            <a:r>
              <a:rPr lang="en-US" sz="1200" dirty="0"/>
              <a:t>Checking integrity... done (0 conflicting)</a:t>
            </a:r>
          </a:p>
          <a:p>
            <a:r>
              <a:rPr lang="en-US" sz="1200" dirty="0"/>
              <a:t>The following 1 package(s) will be affected (of 0 checked):</a:t>
            </a:r>
          </a:p>
          <a:p>
            <a:endParaRPr lang="en-US" sz="1200" dirty="0"/>
          </a:p>
          <a:p>
            <a:r>
              <a:rPr lang="en-US" sz="1200" dirty="0"/>
              <a:t>New packages to be INSTALLED:</a:t>
            </a:r>
          </a:p>
          <a:p>
            <a:r>
              <a:rPr lang="en-US" sz="1200" dirty="0"/>
              <a:t>        TF1200-UI-Client: 1.9.2</a:t>
            </a:r>
          </a:p>
          <a:p>
            <a:endParaRPr lang="en-US" sz="1200" dirty="0"/>
          </a:p>
          <a:p>
            <a:r>
              <a:rPr lang="en-US" sz="1200" dirty="0"/>
              <a:t>Number of packages to be installed: 1</a:t>
            </a:r>
          </a:p>
          <a:p>
            <a:endParaRPr lang="en-US" sz="1200" dirty="0"/>
          </a:p>
          <a:p>
            <a:r>
              <a:rPr lang="en-US" sz="1200" dirty="0"/>
              <a:t>The process will require 389 MiB more space.</a:t>
            </a:r>
          </a:p>
          <a:p>
            <a:endParaRPr lang="en-US" sz="1200" dirty="0"/>
          </a:p>
          <a:p>
            <a:r>
              <a:rPr lang="en-US" sz="1200" dirty="0"/>
              <a:t>Proceed with this action? [y/N]: </a:t>
            </a:r>
            <a:r>
              <a:rPr lang="en-US" sz="1200" dirty="0">
                <a:solidFill>
                  <a:schemeClr val="accent2"/>
                </a:solidFill>
              </a:rPr>
              <a:t>y</a:t>
            </a:r>
            <a:endParaRPr lang="en-AU" sz="1200" dirty="0">
              <a:solidFill>
                <a:schemeClr val="accent2"/>
              </a:solidFill>
            </a:endParaRPr>
          </a:p>
        </p:txBody>
      </p:sp>
      <p:sp>
        <p:nvSpPr>
          <p:cNvPr id="2" name="Text Placeholder 1">
            <a:extLst>
              <a:ext uri="{FF2B5EF4-FFF2-40B4-BE49-F238E27FC236}">
                <a16:creationId xmlns:a16="http://schemas.microsoft.com/office/drawing/2014/main" id="{AC9CA0A6-111F-6B43-2249-FC811172C072}"/>
              </a:ext>
            </a:extLst>
          </p:cNvPr>
          <p:cNvSpPr>
            <a:spLocks noGrp="1"/>
          </p:cNvSpPr>
          <p:nvPr>
            <p:ph idx="1"/>
          </p:nvPr>
        </p:nvSpPr>
        <p:spPr/>
        <p:txBody>
          <a:bodyPr/>
          <a:lstStyle/>
          <a:p>
            <a:pPr marL="342900" indent="-342900"/>
            <a:r>
              <a:rPr lang="en-AU" dirty="0"/>
              <a:t>To install TF1200, use the following command.</a:t>
            </a:r>
          </a:p>
          <a:p>
            <a:pPr marL="0" indent="0">
              <a:buNone/>
            </a:pPr>
            <a:endParaRPr lang="en-AU" dirty="0"/>
          </a:p>
          <a:p>
            <a:pPr marL="0" indent="0">
              <a:buNone/>
            </a:pPr>
            <a:r>
              <a:rPr lang="en-AU" sz="1600" dirty="0" err="1">
                <a:highlight>
                  <a:srgbClr val="303030"/>
                </a:highlight>
                <a:latin typeface="Courier New" panose="02070309020205020404" pitchFamily="49" charset="0"/>
              </a:rPr>
              <a:t>doas</a:t>
            </a:r>
            <a:r>
              <a:rPr lang="en-AU" sz="1600" dirty="0">
                <a:highlight>
                  <a:srgbClr val="303030"/>
                </a:highlight>
                <a:latin typeface="Courier New" panose="02070309020205020404" pitchFamily="49" charset="0"/>
              </a:rPr>
              <a:t> pkg install TF1200-UI-Client</a:t>
            </a:r>
          </a:p>
          <a:p>
            <a:pPr marL="0" indent="0">
              <a:buNone/>
            </a:pPr>
            <a:endParaRPr lang="en-AU" dirty="0"/>
          </a:p>
          <a:p>
            <a:pPr marL="342900" indent="-342900"/>
            <a:r>
              <a:rPr lang="en-AU" dirty="0"/>
              <a:t>Then confirm using </a:t>
            </a:r>
            <a:r>
              <a:rPr lang="en-AU" sz="1600" dirty="0">
                <a:highlight>
                  <a:srgbClr val="303030"/>
                </a:highlight>
                <a:latin typeface="Courier New" panose="02070309020205020404" pitchFamily="49" charset="0"/>
              </a:rPr>
              <a:t>y</a:t>
            </a:r>
            <a:r>
              <a:rPr lang="en-AU" dirty="0"/>
              <a:t> to continue.</a:t>
            </a:r>
          </a:p>
          <a:p>
            <a:pPr marL="0" indent="0">
              <a:buNone/>
            </a:pPr>
            <a:endParaRPr lang="en-AU" dirty="0"/>
          </a:p>
          <a:p>
            <a:pPr marL="0" indent="0">
              <a:buNone/>
            </a:pPr>
            <a:endParaRPr lang="en-AU" dirty="0"/>
          </a:p>
          <a:p>
            <a:endParaRPr lang="en-AU" dirty="0"/>
          </a:p>
        </p:txBody>
      </p:sp>
    </p:spTree>
    <p:extLst>
      <p:ext uri="{BB962C8B-B14F-4D97-AF65-F5344CB8AC3E}">
        <p14:creationId xmlns:p14="http://schemas.microsoft.com/office/powerpoint/2010/main" val="28997091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16" end="1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
                                            <p:txEl>
                                              <p:pRg st="9" end="9"/>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
                                            <p:txEl>
                                              <p:pRg st="10" end="10"/>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
                                            <p:txEl>
                                              <p:pRg st="12" end="12"/>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669EE0-AF60-85E5-D513-406DDAD1A3CE}"/>
            </a:ext>
          </a:extLst>
        </p:cNvPr>
        <p:cNvGrpSpPr/>
        <p:nvPr/>
      </p:nvGrpSpPr>
      <p:grpSpPr>
        <a:xfrm>
          <a:off x="0" y="0"/>
          <a:ext cx="0" cy="0"/>
          <a:chOff x="0" y="0"/>
          <a:chExt cx="0" cy="0"/>
        </a:xfrm>
      </p:grpSpPr>
      <p:sp>
        <p:nvSpPr>
          <p:cNvPr id="5" name="Content Placeholder 4">
            <a:extLst>
              <a:ext uri="{FF2B5EF4-FFF2-40B4-BE49-F238E27FC236}">
                <a16:creationId xmlns:a16="http://schemas.microsoft.com/office/drawing/2014/main" id="{8610B16E-E3A8-216C-709A-51FD61B25870}"/>
              </a:ext>
            </a:extLst>
          </p:cNvPr>
          <p:cNvSpPr>
            <a:spLocks noGrp="1"/>
          </p:cNvSpPr>
          <p:nvPr>
            <p:ph type="body" sz="quarter" idx="14"/>
          </p:nvPr>
        </p:nvSpPr>
        <p:spPr/>
        <p:txBody>
          <a:bodyPr>
            <a:normAutofit/>
          </a:bodyPr>
          <a:lstStyle/>
          <a:p>
            <a:r>
              <a:rPr lang="en-AU" sz="1200" dirty="0"/>
              <a:t>[1/1] Installing TF1200-UI-Client-1.9.2...</a:t>
            </a:r>
          </a:p>
          <a:p>
            <a:r>
              <a:rPr lang="en-AU" sz="1200" dirty="0"/>
              <a:t>[1/1] Extracting TF1200-UI-Client-1.9.2: 100%</a:t>
            </a:r>
          </a:p>
          <a:p>
            <a:r>
              <a:rPr lang="en-AU" sz="1200" dirty="0"/>
              <a:t>=====</a:t>
            </a:r>
          </a:p>
          <a:p>
            <a:r>
              <a:rPr lang="en-AU" sz="1200" dirty="0"/>
              <a:t>Message from TF1200-UI-Client-1.9.2:</a:t>
            </a:r>
          </a:p>
          <a:p>
            <a:endParaRPr lang="en-AU" sz="1200" dirty="0"/>
          </a:p>
          <a:p>
            <a:r>
              <a:rPr lang="en-AU" sz="1200" dirty="0"/>
              <a:t>--</a:t>
            </a:r>
          </a:p>
          <a:p>
            <a:r>
              <a:rPr lang="en-AU" sz="1200" dirty="0"/>
              <a:t>Run the following command for more information about setting up and</a:t>
            </a:r>
          </a:p>
          <a:p>
            <a:r>
              <a:rPr lang="en-AU" sz="1200" dirty="0"/>
              <a:t>configuring TF1200-UI-Client:</a:t>
            </a:r>
          </a:p>
          <a:p>
            <a:r>
              <a:rPr lang="en-AU" sz="1200" dirty="0"/>
              <a:t>  man TF1200-UI-Client</a:t>
            </a:r>
          </a:p>
          <a:p>
            <a:r>
              <a:rPr lang="en-AU" sz="1200" dirty="0"/>
              <a:t>Administrator@CX-6BA2C8:~ $</a:t>
            </a:r>
          </a:p>
        </p:txBody>
      </p:sp>
      <p:sp>
        <p:nvSpPr>
          <p:cNvPr id="2" name="Text Placeholder 1">
            <a:extLst>
              <a:ext uri="{FF2B5EF4-FFF2-40B4-BE49-F238E27FC236}">
                <a16:creationId xmlns:a16="http://schemas.microsoft.com/office/drawing/2014/main" id="{707B14F6-B36D-9D51-3E65-CCEA8F6F1A06}"/>
              </a:ext>
            </a:extLst>
          </p:cNvPr>
          <p:cNvSpPr>
            <a:spLocks noGrp="1"/>
          </p:cNvSpPr>
          <p:nvPr>
            <p:ph idx="1"/>
          </p:nvPr>
        </p:nvSpPr>
        <p:spPr/>
        <p:txBody>
          <a:bodyPr/>
          <a:lstStyle/>
          <a:p>
            <a:pPr marL="0" indent="0">
              <a:buNone/>
            </a:pPr>
            <a:r>
              <a:rPr lang="en-AU" dirty="0"/>
              <a:t>The package manager will now install TF1200 to your system.</a:t>
            </a:r>
          </a:p>
          <a:p>
            <a:pPr marL="0" indent="0">
              <a:buNone/>
            </a:pPr>
            <a:endParaRPr lang="en-AU" dirty="0"/>
          </a:p>
          <a:p>
            <a:pPr marL="0" indent="0">
              <a:buNone/>
            </a:pPr>
            <a:r>
              <a:rPr lang="en-AU" dirty="0"/>
              <a:t>Once complete you will have a message to say, use </a:t>
            </a:r>
            <a:r>
              <a:rPr lang="en-AU" sz="1600" dirty="0">
                <a:highlight>
                  <a:srgbClr val="303030"/>
                </a:highlight>
                <a:latin typeface="Courier New" panose="02070309020205020404" pitchFamily="49" charset="0"/>
              </a:rPr>
              <a:t>man TF1200-UI-Client</a:t>
            </a:r>
            <a:r>
              <a:rPr lang="en-AU" sz="1400" dirty="0">
                <a:latin typeface="Cascadia Code ExtraLight" panose="020B0609020000020004" pitchFamily="49" charset="0"/>
                <a:cs typeface="Cascadia Code ExtraLight" panose="020B0609020000020004" pitchFamily="49" charset="0"/>
              </a:rPr>
              <a:t> </a:t>
            </a:r>
            <a:r>
              <a:rPr lang="en-AU" sz="2000" dirty="0"/>
              <a:t>to configure your client. </a:t>
            </a:r>
          </a:p>
          <a:p>
            <a:pPr marL="0" indent="0">
              <a:buNone/>
            </a:pPr>
            <a:endParaRPr lang="en-AU" dirty="0"/>
          </a:p>
          <a:p>
            <a:pPr marL="0" indent="0">
              <a:buNone/>
            </a:pPr>
            <a:r>
              <a:rPr lang="en-AU" dirty="0"/>
              <a:t>This command will open the manual for the software and is not required for this tutorial.</a:t>
            </a:r>
          </a:p>
          <a:p>
            <a:pPr marL="0" indent="0">
              <a:buNone/>
            </a:pPr>
            <a:endParaRPr lang="en-AU" dirty="0"/>
          </a:p>
          <a:p>
            <a:pPr marL="0" indent="0">
              <a:buNone/>
            </a:pPr>
            <a:endParaRPr lang="en-AU" dirty="0"/>
          </a:p>
          <a:p>
            <a:endParaRPr lang="en-AU" dirty="0"/>
          </a:p>
        </p:txBody>
      </p:sp>
    </p:spTree>
    <p:extLst>
      <p:ext uri="{BB962C8B-B14F-4D97-AF65-F5344CB8AC3E}">
        <p14:creationId xmlns:p14="http://schemas.microsoft.com/office/powerpoint/2010/main" val="1139299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D5A163-B302-B6A0-3BC5-CD1D2C6CA133}"/>
            </a:ext>
          </a:extLst>
        </p:cNvPr>
        <p:cNvGrpSpPr/>
        <p:nvPr/>
      </p:nvGrpSpPr>
      <p:grpSpPr>
        <a:xfrm>
          <a:off x="0" y="0"/>
          <a:ext cx="0" cy="0"/>
          <a:chOff x="0" y="0"/>
          <a:chExt cx="0" cy="0"/>
        </a:xfrm>
      </p:grpSpPr>
      <p:sp>
        <p:nvSpPr>
          <p:cNvPr id="5" name="Content Placeholder 4">
            <a:extLst>
              <a:ext uri="{FF2B5EF4-FFF2-40B4-BE49-F238E27FC236}">
                <a16:creationId xmlns:a16="http://schemas.microsoft.com/office/drawing/2014/main" id="{82B2C3A0-7C74-09B0-DCC2-98E3A103D87D}"/>
              </a:ext>
            </a:extLst>
          </p:cNvPr>
          <p:cNvSpPr>
            <a:spLocks noGrp="1"/>
          </p:cNvSpPr>
          <p:nvPr>
            <p:ph type="body" sz="quarter" idx="14"/>
          </p:nvPr>
        </p:nvSpPr>
        <p:spPr/>
        <p:txBody>
          <a:bodyPr>
            <a:normAutofit/>
          </a:bodyPr>
          <a:lstStyle/>
          <a:p>
            <a:r>
              <a:rPr lang="en-AU" sz="1200" dirty="0"/>
              <a:t>Administrator@CX-6BA2C8:~ $ </a:t>
            </a:r>
            <a:r>
              <a:rPr lang="fr-FR" sz="1200" dirty="0">
                <a:solidFill>
                  <a:schemeClr val="accent2"/>
                </a:solidFill>
              </a:rPr>
              <a:t>cd /</a:t>
            </a:r>
            <a:r>
              <a:rPr lang="fr-FR" sz="1200" dirty="0" err="1">
                <a:solidFill>
                  <a:schemeClr val="accent2"/>
                </a:solidFill>
              </a:rPr>
              <a:t>usr</a:t>
            </a:r>
            <a:r>
              <a:rPr lang="fr-FR" sz="1200" dirty="0">
                <a:solidFill>
                  <a:schemeClr val="accent2"/>
                </a:solidFill>
              </a:rPr>
              <a:t>/local/</a:t>
            </a:r>
            <a:r>
              <a:rPr lang="fr-FR" sz="1200" dirty="0" err="1">
                <a:solidFill>
                  <a:schemeClr val="accent2"/>
                </a:solidFill>
              </a:rPr>
              <a:t>etc</a:t>
            </a:r>
            <a:r>
              <a:rPr lang="fr-FR" sz="1200" dirty="0">
                <a:solidFill>
                  <a:schemeClr val="accent2"/>
                </a:solidFill>
              </a:rPr>
              <a:t>/TwinCAT/</a:t>
            </a:r>
            <a:r>
              <a:rPr lang="fr-FR" sz="1200" dirty="0" err="1">
                <a:solidFill>
                  <a:schemeClr val="accent2"/>
                </a:solidFill>
              </a:rPr>
              <a:t>Functions</a:t>
            </a:r>
            <a:r>
              <a:rPr lang="fr-FR" sz="1200" dirty="0">
                <a:solidFill>
                  <a:schemeClr val="accent2"/>
                </a:solidFill>
              </a:rPr>
              <a:t>/TF1200-UI-Client/scripts</a:t>
            </a:r>
          </a:p>
          <a:p>
            <a:r>
              <a:rPr lang="en-AU" sz="1200" dirty="0"/>
              <a:t>Administrator@CX-6BA2C8:/</a:t>
            </a:r>
            <a:r>
              <a:rPr lang="en-AU" sz="1200" dirty="0" err="1"/>
              <a:t>usr</a:t>
            </a:r>
            <a:r>
              <a:rPr lang="en-AU" sz="1200" dirty="0"/>
              <a:t>/local/etc/TwinCAT/Functions/TF1200-UI-Client/scripts $</a:t>
            </a:r>
          </a:p>
        </p:txBody>
      </p:sp>
      <p:sp>
        <p:nvSpPr>
          <p:cNvPr id="2" name="Text Placeholder 1">
            <a:extLst>
              <a:ext uri="{FF2B5EF4-FFF2-40B4-BE49-F238E27FC236}">
                <a16:creationId xmlns:a16="http://schemas.microsoft.com/office/drawing/2014/main" id="{7B9B55CC-71B2-F5EB-E5E0-A3B25A427EA7}"/>
              </a:ext>
            </a:extLst>
          </p:cNvPr>
          <p:cNvSpPr>
            <a:spLocks noGrp="1"/>
          </p:cNvSpPr>
          <p:nvPr>
            <p:ph idx="1"/>
          </p:nvPr>
        </p:nvSpPr>
        <p:spPr/>
        <p:txBody>
          <a:bodyPr/>
          <a:lstStyle/>
          <a:p>
            <a:pPr marL="0" indent="0">
              <a:buNone/>
            </a:pPr>
            <a:r>
              <a:rPr lang="en-AU" dirty="0"/>
              <a:t>Once done, we will now gain access to pre-made scripts.  </a:t>
            </a:r>
          </a:p>
          <a:p>
            <a:pPr marL="0" indent="0">
              <a:buNone/>
            </a:pPr>
            <a:endParaRPr lang="en-AU" dirty="0"/>
          </a:p>
          <a:p>
            <a:pPr marL="342900" indent="-342900"/>
            <a:r>
              <a:rPr lang="en-AU" dirty="0"/>
              <a:t>Use the cd command below to navigate to the folder. </a:t>
            </a:r>
          </a:p>
          <a:p>
            <a:pPr marL="0" indent="0">
              <a:buNone/>
            </a:pPr>
            <a:endParaRPr lang="en-AU" dirty="0"/>
          </a:p>
          <a:p>
            <a:pPr marL="0" indent="0">
              <a:buNone/>
            </a:pPr>
            <a:r>
              <a:rPr lang="fr-FR" sz="1600" dirty="0">
                <a:highlight>
                  <a:srgbClr val="303030"/>
                </a:highlight>
                <a:latin typeface="Courier New" panose="02070309020205020404" pitchFamily="49" charset="0"/>
              </a:rPr>
              <a:t>cd /</a:t>
            </a:r>
            <a:r>
              <a:rPr lang="fr-FR" sz="1600" dirty="0" err="1">
                <a:highlight>
                  <a:srgbClr val="303030"/>
                </a:highlight>
                <a:latin typeface="Courier New" panose="02070309020205020404" pitchFamily="49" charset="0"/>
              </a:rPr>
              <a:t>usr</a:t>
            </a:r>
            <a:r>
              <a:rPr lang="fr-FR" sz="1600" dirty="0">
                <a:highlight>
                  <a:srgbClr val="303030"/>
                </a:highlight>
                <a:latin typeface="Courier New" panose="02070309020205020404" pitchFamily="49" charset="0"/>
              </a:rPr>
              <a:t>/local/</a:t>
            </a:r>
            <a:r>
              <a:rPr lang="fr-FR" sz="1600" dirty="0" err="1">
                <a:highlight>
                  <a:srgbClr val="303030"/>
                </a:highlight>
                <a:latin typeface="Courier New" panose="02070309020205020404" pitchFamily="49" charset="0"/>
              </a:rPr>
              <a:t>etc</a:t>
            </a:r>
            <a:r>
              <a:rPr lang="fr-FR" sz="1600" dirty="0">
                <a:highlight>
                  <a:srgbClr val="303030"/>
                </a:highlight>
                <a:latin typeface="Courier New" panose="02070309020205020404" pitchFamily="49" charset="0"/>
              </a:rPr>
              <a:t>/TwinCAT/</a:t>
            </a:r>
            <a:r>
              <a:rPr lang="fr-FR" sz="1600" dirty="0" err="1">
                <a:highlight>
                  <a:srgbClr val="303030"/>
                </a:highlight>
                <a:latin typeface="Courier New" panose="02070309020205020404" pitchFamily="49" charset="0"/>
              </a:rPr>
              <a:t>Functions</a:t>
            </a:r>
            <a:r>
              <a:rPr lang="fr-FR" sz="1600" dirty="0">
                <a:highlight>
                  <a:srgbClr val="303030"/>
                </a:highlight>
                <a:latin typeface="Courier New" panose="02070309020205020404" pitchFamily="49" charset="0"/>
              </a:rPr>
              <a:t>/TF1200-UI-Client/scripts</a:t>
            </a:r>
          </a:p>
          <a:p>
            <a:pPr marL="0" indent="0">
              <a:buNone/>
            </a:pPr>
            <a:endParaRPr lang="en-AU" dirty="0"/>
          </a:p>
          <a:p>
            <a:pPr marL="0" indent="0">
              <a:buNone/>
            </a:pPr>
            <a:endParaRPr lang="en-AU" dirty="0"/>
          </a:p>
          <a:p>
            <a:pPr marL="0" indent="0">
              <a:buNone/>
            </a:pPr>
            <a:endParaRPr lang="en-AU" dirty="0"/>
          </a:p>
          <a:p>
            <a:pPr marL="0" indent="0">
              <a:buNone/>
            </a:pPr>
            <a:endParaRPr lang="en-AU" dirty="0"/>
          </a:p>
          <a:p>
            <a:endParaRPr lang="en-AU" dirty="0"/>
          </a:p>
        </p:txBody>
      </p:sp>
    </p:spTree>
    <p:extLst>
      <p:ext uri="{BB962C8B-B14F-4D97-AF65-F5344CB8AC3E}">
        <p14:creationId xmlns:p14="http://schemas.microsoft.com/office/powerpoint/2010/main" val="2679701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Retrospect">
  <a:themeElements>
    <a:clrScheme name="CodingBytesBeckhoff">
      <a:dk1>
        <a:sysClr val="windowText" lastClr="000000"/>
      </a:dk1>
      <a:lt1>
        <a:sysClr val="window" lastClr="FFFFFF"/>
      </a:lt1>
      <a:dk2>
        <a:srgbClr val="39302A"/>
      </a:dk2>
      <a:lt2>
        <a:srgbClr val="E5DEDB"/>
      </a:lt2>
      <a:accent1>
        <a:srgbClr val="595959"/>
      </a:accent1>
      <a:accent2>
        <a:srgbClr val="FFFF00"/>
      </a:accent2>
      <a:accent3>
        <a:srgbClr val="D8D8D8"/>
      </a:accent3>
      <a:accent4>
        <a:srgbClr val="BFBFBF"/>
      </a:accent4>
      <a:accent5>
        <a:srgbClr val="A5A5A5"/>
      </a:accent5>
      <a:accent6>
        <a:srgbClr val="E57171"/>
      </a:accent6>
      <a:hlink>
        <a:srgbClr val="000000"/>
      </a:hlink>
      <a:folHlink>
        <a:srgbClr val="000000"/>
      </a:folHlink>
    </a:clrScheme>
    <a:fontScheme name="Trebuchet MS">
      <a:majorFont>
        <a:latin typeface="Trebuchet MS" panose="020B0603020202020204"/>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E3DA18C2-75F1-4980-A5F0-165F6F71DE6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Retrospect</Template>
  <TotalTime>0</TotalTime>
  <Words>2518</Words>
  <Application>Microsoft Office PowerPoint</Application>
  <PresentationFormat>Widescreen</PresentationFormat>
  <Paragraphs>242</Paragraphs>
  <Slides>20</Slides>
  <Notes>20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vt:i4>
      </vt:variant>
    </vt:vector>
  </HeadingPairs>
  <TitlesOfParts>
    <vt:vector size="26" baseType="lpstr">
      <vt:lpstr>Aptos</vt:lpstr>
      <vt:lpstr>Calibri</vt:lpstr>
      <vt:lpstr>Cascadia Code ExtraLight</vt:lpstr>
      <vt:lpstr>Courier New</vt:lpstr>
      <vt:lpstr>Trebuchet MS</vt:lpstr>
      <vt:lpstr>Retrospect</vt:lpstr>
      <vt:lpstr>Installing TF1200 TwinCAT 3 UI Client on TC/BSD</vt:lpstr>
      <vt:lpstr>TF1200 TwinCAT 3 UI Client</vt:lpstr>
      <vt:lpstr>Connecting to the controller</vt:lpstr>
      <vt:lpstr>Connecting to the controller</vt:lpstr>
      <vt:lpstr>Connecting to the controller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TF1200 Configuration</vt:lpstr>
      <vt:lpstr>PowerPoint Presentation</vt:lpstr>
      <vt:lpstr>PowerPoint Presentation</vt:lpstr>
      <vt:lpstr>PowerPoint Presentation</vt:lpstr>
      <vt:lpstr>PowerPoint Presentation</vt:lpstr>
      <vt:lpstr>PowerPoint Presentation</vt:lpstr>
      <vt:lpstr>TF1200 Setup Complete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Ben Harrison</dc:creator>
  <cp:lastModifiedBy>Ben Harrison</cp:lastModifiedBy>
  <cp:revision>144</cp:revision>
  <dcterms:created xsi:type="dcterms:W3CDTF">2024-03-27T07:49:27Z</dcterms:created>
  <dcterms:modified xsi:type="dcterms:W3CDTF">2025-03-18T03:40:51Z</dcterms:modified>
</cp:coreProperties>
</file>